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13" r:id="rId1"/>
  </p:sldMasterIdLst>
  <p:notesMasterIdLst>
    <p:notesMasterId r:id="rId3"/>
  </p:notesMasterIdLst>
  <p:handoutMasterIdLst>
    <p:handoutMasterId r:id="rId4"/>
  </p:handoutMasterIdLst>
  <p:sldIdLst>
    <p:sldId id="256" r:id="rId2"/>
  </p:sldIdLst>
  <p:sldSz cx="32918400" cy="43891200"/>
  <p:notesSz cx="9601200" cy="73152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128"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256"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379"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507"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5635" algn="l" defTabSz="914256" rtl="0" eaLnBrk="1" latinLnBrk="0" hangingPunct="1">
      <a:defRPr kern="1200">
        <a:solidFill>
          <a:schemeClr val="tx1"/>
        </a:solidFill>
        <a:latin typeface="Times New Roman" pitchFamily="18" charset="0"/>
        <a:ea typeface="+mn-ea"/>
        <a:cs typeface="+mn-cs"/>
      </a:defRPr>
    </a:lvl6pPr>
    <a:lvl7pPr marL="2742763" algn="l" defTabSz="914256" rtl="0" eaLnBrk="1" latinLnBrk="0" hangingPunct="1">
      <a:defRPr kern="1200">
        <a:solidFill>
          <a:schemeClr val="tx1"/>
        </a:solidFill>
        <a:latin typeface="Times New Roman" pitchFamily="18" charset="0"/>
        <a:ea typeface="+mn-ea"/>
        <a:cs typeface="+mn-cs"/>
      </a:defRPr>
    </a:lvl7pPr>
    <a:lvl8pPr marL="3199886" algn="l" defTabSz="914256" rtl="0" eaLnBrk="1" latinLnBrk="0" hangingPunct="1">
      <a:defRPr kern="1200">
        <a:solidFill>
          <a:schemeClr val="tx1"/>
        </a:solidFill>
        <a:latin typeface="Times New Roman" pitchFamily="18" charset="0"/>
        <a:ea typeface="+mn-ea"/>
        <a:cs typeface="+mn-cs"/>
      </a:defRPr>
    </a:lvl8pPr>
    <a:lvl9pPr marL="3657014" algn="l" defTabSz="914256"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FF"/>
    <a:srgbClr val="333399"/>
    <a:srgbClr val="000099"/>
    <a:srgbClr val="FFBF0B"/>
    <a:srgbClr val="FF3300"/>
    <a:srgbClr val="FF0000"/>
    <a:srgbClr val="9F9FCF"/>
    <a:srgbClr val="0066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3037" autoAdjust="0"/>
    <p:restoredTop sz="98252" autoAdjust="0"/>
  </p:normalViewPr>
  <p:slideViewPr>
    <p:cSldViewPr>
      <p:cViewPr>
        <p:scale>
          <a:sx n="25" d="100"/>
          <a:sy n="25" d="100"/>
        </p:scale>
        <p:origin x="-3102" y="-78"/>
      </p:cViewPr>
      <p:guideLst>
        <p:guide orient="horz" pos="13824"/>
        <p:guide pos="911"/>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305"/>
        <p:guide pos="302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1592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8929" tIns="49464" rIns="98929" bIns="49464" numCol="1" anchor="t" anchorCtr="0" compatLnSpc="1">
            <a:prstTxWarp prst="textNoShape">
              <a:avLst/>
            </a:prstTxWarp>
          </a:bodyPr>
          <a:lstStyle>
            <a:lvl1pPr defTabSz="989013">
              <a:defRPr sz="1300"/>
            </a:lvl1pPr>
          </a:lstStyle>
          <a:p>
            <a:endParaRPr lang="en-US" altLang="en-US" dirty="0"/>
          </a:p>
        </p:txBody>
      </p:sp>
      <p:sp>
        <p:nvSpPr>
          <p:cNvPr id="11267" name="Rectangle 3"/>
          <p:cNvSpPr>
            <a:spLocks noGrp="1" noChangeArrowheads="1"/>
          </p:cNvSpPr>
          <p:nvPr>
            <p:ph type="dt" sz="quarter" idx="1"/>
          </p:nvPr>
        </p:nvSpPr>
        <p:spPr bwMode="auto">
          <a:xfrm>
            <a:off x="5438775" y="0"/>
            <a:ext cx="41608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8929" tIns="49464" rIns="98929" bIns="49464" numCol="1" anchor="t" anchorCtr="0" compatLnSpc="1">
            <a:prstTxWarp prst="textNoShape">
              <a:avLst/>
            </a:prstTxWarp>
          </a:bodyPr>
          <a:lstStyle>
            <a:lvl1pPr algn="r" defTabSz="989013">
              <a:defRPr sz="1300"/>
            </a:lvl1pPr>
          </a:lstStyle>
          <a:p>
            <a:endParaRPr lang="en-US" altLang="en-US" dirty="0"/>
          </a:p>
        </p:txBody>
      </p:sp>
      <p:sp>
        <p:nvSpPr>
          <p:cNvPr id="11268" name="Rectangle 4"/>
          <p:cNvSpPr>
            <a:spLocks noGrp="1" noChangeArrowheads="1"/>
          </p:cNvSpPr>
          <p:nvPr>
            <p:ph type="ftr" sz="quarter" idx="2"/>
          </p:nvPr>
        </p:nvSpPr>
        <p:spPr bwMode="auto">
          <a:xfrm>
            <a:off x="0" y="6948488"/>
            <a:ext cx="415925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8929" tIns="49464" rIns="98929" bIns="49464" numCol="1" anchor="b" anchorCtr="0" compatLnSpc="1">
            <a:prstTxWarp prst="textNoShape">
              <a:avLst/>
            </a:prstTxWarp>
          </a:bodyPr>
          <a:lstStyle>
            <a:lvl1pPr defTabSz="989013">
              <a:defRPr sz="1300"/>
            </a:lvl1pPr>
          </a:lstStyle>
          <a:p>
            <a:endParaRPr lang="en-US" altLang="en-US" dirty="0"/>
          </a:p>
        </p:txBody>
      </p:sp>
      <p:sp>
        <p:nvSpPr>
          <p:cNvPr id="11269" name="Rectangle 5"/>
          <p:cNvSpPr>
            <a:spLocks noGrp="1" noChangeArrowheads="1"/>
          </p:cNvSpPr>
          <p:nvPr>
            <p:ph type="sldNum" sz="quarter" idx="3"/>
          </p:nvPr>
        </p:nvSpPr>
        <p:spPr bwMode="auto">
          <a:xfrm>
            <a:off x="5438775" y="6948488"/>
            <a:ext cx="4160838"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8929" tIns="49464" rIns="98929" bIns="49464" numCol="1" anchor="b" anchorCtr="0" compatLnSpc="1">
            <a:prstTxWarp prst="textNoShape">
              <a:avLst/>
            </a:prstTxWarp>
          </a:bodyPr>
          <a:lstStyle>
            <a:lvl1pPr algn="r" defTabSz="989013">
              <a:defRPr sz="1300"/>
            </a:lvl1pPr>
          </a:lstStyle>
          <a:p>
            <a:fld id="{247B8F62-814D-43AA-9B3C-457473202590}" type="slidenum">
              <a:rPr lang="en-US" altLang="en-US"/>
              <a:pPr/>
              <a:t>‹#›</a:t>
            </a:fld>
            <a:endParaRPr lang="en-US" altLang="en-US" dirty="0"/>
          </a:p>
        </p:txBody>
      </p:sp>
    </p:spTree>
    <p:extLst>
      <p:ext uri="{BB962C8B-B14F-4D97-AF65-F5344CB8AC3E}">
        <p14:creationId xmlns:p14="http://schemas.microsoft.com/office/powerpoint/2010/main" xmlns="" val="2561306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38613" cy="36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8921" tIns="49460" rIns="98921" bIns="49460" numCol="1" anchor="t" anchorCtr="0" compatLnSpc="1">
            <a:prstTxWarp prst="textNoShape">
              <a:avLst/>
            </a:prstTxWarp>
          </a:bodyPr>
          <a:lstStyle>
            <a:lvl1pPr defTabSz="989013">
              <a:defRPr sz="1300"/>
            </a:lvl1pPr>
          </a:lstStyle>
          <a:p>
            <a:endParaRPr lang="en-US" altLang="en-US" dirty="0"/>
          </a:p>
        </p:txBody>
      </p:sp>
      <p:sp>
        <p:nvSpPr>
          <p:cNvPr id="4099" name="Rectangle 3"/>
          <p:cNvSpPr>
            <a:spLocks noGrp="1" noChangeArrowheads="1"/>
          </p:cNvSpPr>
          <p:nvPr>
            <p:ph type="dt" idx="1"/>
          </p:nvPr>
        </p:nvSpPr>
        <p:spPr bwMode="auto">
          <a:xfrm>
            <a:off x="5446713" y="0"/>
            <a:ext cx="4138612" cy="36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8921" tIns="49460" rIns="98921" bIns="49460" numCol="1" anchor="t" anchorCtr="0" compatLnSpc="1">
            <a:prstTxWarp prst="textNoShape">
              <a:avLst/>
            </a:prstTxWarp>
          </a:bodyPr>
          <a:lstStyle>
            <a:lvl1pPr algn="r" defTabSz="989013">
              <a:defRPr sz="1300"/>
            </a:lvl1pPr>
          </a:lstStyle>
          <a:p>
            <a:endParaRPr lang="en-US" altLang="en-US" dirty="0"/>
          </a:p>
        </p:txBody>
      </p:sp>
      <p:sp>
        <p:nvSpPr>
          <p:cNvPr id="2052" name="Rectangle 4"/>
          <p:cNvSpPr>
            <a:spLocks noGrp="1" noRot="1" noChangeAspect="1" noChangeArrowheads="1" noTextEdit="1"/>
          </p:cNvSpPr>
          <p:nvPr>
            <p:ph type="sldImg" idx="2"/>
          </p:nvPr>
        </p:nvSpPr>
        <p:spPr bwMode="auto">
          <a:xfrm>
            <a:off x="3751263" y="542925"/>
            <a:ext cx="2081212" cy="27749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1306513" y="3498850"/>
            <a:ext cx="6972300" cy="3257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8921" tIns="49460" rIns="98921" bIns="4946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6938963"/>
            <a:ext cx="4138613" cy="36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8921" tIns="49460" rIns="98921" bIns="49460" numCol="1" anchor="b" anchorCtr="0" compatLnSpc="1">
            <a:prstTxWarp prst="textNoShape">
              <a:avLst/>
            </a:prstTxWarp>
          </a:bodyPr>
          <a:lstStyle>
            <a:lvl1pPr defTabSz="989013">
              <a:defRPr sz="1300"/>
            </a:lvl1pPr>
          </a:lstStyle>
          <a:p>
            <a:endParaRPr lang="en-US" altLang="en-US" dirty="0"/>
          </a:p>
        </p:txBody>
      </p:sp>
      <p:sp>
        <p:nvSpPr>
          <p:cNvPr id="4103" name="Rectangle 7"/>
          <p:cNvSpPr>
            <a:spLocks noGrp="1" noChangeArrowheads="1"/>
          </p:cNvSpPr>
          <p:nvPr>
            <p:ph type="sldNum" sz="quarter" idx="5"/>
          </p:nvPr>
        </p:nvSpPr>
        <p:spPr bwMode="auto">
          <a:xfrm>
            <a:off x="5446713" y="6938963"/>
            <a:ext cx="4138612" cy="36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8921" tIns="49460" rIns="98921" bIns="49460" numCol="1" anchor="b" anchorCtr="0" compatLnSpc="1">
            <a:prstTxWarp prst="textNoShape">
              <a:avLst/>
            </a:prstTxWarp>
          </a:bodyPr>
          <a:lstStyle>
            <a:lvl1pPr algn="r" defTabSz="989013">
              <a:defRPr sz="1300"/>
            </a:lvl1pPr>
          </a:lstStyle>
          <a:p>
            <a:fld id="{5A287458-9771-4311-96B7-6AB91AA1D745}" type="slidenum">
              <a:rPr lang="en-US" altLang="en-US"/>
              <a:pPr/>
              <a:t>‹#›</a:t>
            </a:fld>
            <a:endParaRPr lang="en-US" altLang="en-US" dirty="0"/>
          </a:p>
        </p:txBody>
      </p:sp>
    </p:spTree>
    <p:extLst>
      <p:ext uri="{BB962C8B-B14F-4D97-AF65-F5344CB8AC3E}">
        <p14:creationId xmlns:p14="http://schemas.microsoft.com/office/powerpoint/2010/main" xmlns="" val="1880145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457128"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914256"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371379"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828507"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2285635" algn="l" defTabSz="914256" rtl="0" eaLnBrk="1" latinLnBrk="0" hangingPunct="1">
      <a:defRPr sz="1000" kern="1200">
        <a:solidFill>
          <a:schemeClr val="tx1"/>
        </a:solidFill>
        <a:latin typeface="+mn-lt"/>
        <a:ea typeface="+mn-ea"/>
        <a:cs typeface="+mn-cs"/>
      </a:defRPr>
    </a:lvl6pPr>
    <a:lvl7pPr marL="2742763" algn="l" defTabSz="914256" rtl="0" eaLnBrk="1" latinLnBrk="0" hangingPunct="1">
      <a:defRPr sz="1000" kern="1200">
        <a:solidFill>
          <a:schemeClr val="tx1"/>
        </a:solidFill>
        <a:latin typeface="+mn-lt"/>
        <a:ea typeface="+mn-ea"/>
        <a:cs typeface="+mn-cs"/>
      </a:defRPr>
    </a:lvl7pPr>
    <a:lvl8pPr marL="3199886" algn="l" defTabSz="914256" rtl="0" eaLnBrk="1" latinLnBrk="0" hangingPunct="1">
      <a:defRPr sz="1000" kern="1200">
        <a:solidFill>
          <a:schemeClr val="tx1"/>
        </a:solidFill>
        <a:latin typeface="+mn-lt"/>
        <a:ea typeface="+mn-ea"/>
        <a:cs typeface="+mn-cs"/>
      </a:defRPr>
    </a:lvl8pPr>
    <a:lvl9pPr marL="3657014" algn="l" defTabSz="91425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89013">
              <a:spcBef>
                <a:spcPct val="30000"/>
              </a:spcBef>
              <a:defRPr sz="1200">
                <a:solidFill>
                  <a:schemeClr val="tx1"/>
                </a:solidFill>
                <a:latin typeface="Times New Roman" pitchFamily="18" charset="0"/>
              </a:defRPr>
            </a:lvl1pPr>
            <a:lvl2pPr marL="742950" indent="-285750" defTabSz="989013">
              <a:spcBef>
                <a:spcPct val="30000"/>
              </a:spcBef>
              <a:defRPr sz="1200">
                <a:solidFill>
                  <a:schemeClr val="tx1"/>
                </a:solidFill>
                <a:latin typeface="Times New Roman" pitchFamily="18" charset="0"/>
              </a:defRPr>
            </a:lvl2pPr>
            <a:lvl3pPr marL="1143000" indent="-228600" defTabSz="989013">
              <a:spcBef>
                <a:spcPct val="30000"/>
              </a:spcBef>
              <a:defRPr sz="1200">
                <a:solidFill>
                  <a:schemeClr val="tx1"/>
                </a:solidFill>
                <a:latin typeface="Times New Roman" pitchFamily="18" charset="0"/>
              </a:defRPr>
            </a:lvl3pPr>
            <a:lvl4pPr marL="1600200" indent="-228600" defTabSz="989013">
              <a:spcBef>
                <a:spcPct val="30000"/>
              </a:spcBef>
              <a:defRPr sz="1200">
                <a:solidFill>
                  <a:schemeClr val="tx1"/>
                </a:solidFill>
                <a:latin typeface="Times New Roman" pitchFamily="18" charset="0"/>
              </a:defRPr>
            </a:lvl4pPr>
            <a:lvl5pPr marL="2057400" indent="-228600" defTabSz="989013">
              <a:spcBef>
                <a:spcPct val="30000"/>
              </a:spcBef>
              <a:defRPr sz="1200">
                <a:solidFill>
                  <a:schemeClr val="tx1"/>
                </a:solidFill>
                <a:latin typeface="Times New Roman" pitchFamily="18" charset="0"/>
              </a:defRPr>
            </a:lvl5pPr>
            <a:lvl6pPr marL="2514600" indent="-228600" defTabSz="989013" eaLnBrk="0" fontAlgn="base" hangingPunct="0">
              <a:spcBef>
                <a:spcPct val="30000"/>
              </a:spcBef>
              <a:spcAft>
                <a:spcPct val="0"/>
              </a:spcAft>
              <a:defRPr sz="1200">
                <a:solidFill>
                  <a:schemeClr val="tx1"/>
                </a:solidFill>
                <a:latin typeface="Times New Roman" pitchFamily="18" charset="0"/>
              </a:defRPr>
            </a:lvl6pPr>
            <a:lvl7pPr marL="2971800" indent="-228600" defTabSz="989013" eaLnBrk="0" fontAlgn="base" hangingPunct="0">
              <a:spcBef>
                <a:spcPct val="30000"/>
              </a:spcBef>
              <a:spcAft>
                <a:spcPct val="0"/>
              </a:spcAft>
              <a:defRPr sz="1200">
                <a:solidFill>
                  <a:schemeClr val="tx1"/>
                </a:solidFill>
                <a:latin typeface="Times New Roman" pitchFamily="18" charset="0"/>
              </a:defRPr>
            </a:lvl7pPr>
            <a:lvl8pPr marL="3429000" indent="-228600" defTabSz="989013" eaLnBrk="0" fontAlgn="base" hangingPunct="0">
              <a:spcBef>
                <a:spcPct val="30000"/>
              </a:spcBef>
              <a:spcAft>
                <a:spcPct val="0"/>
              </a:spcAft>
              <a:defRPr sz="1200">
                <a:solidFill>
                  <a:schemeClr val="tx1"/>
                </a:solidFill>
                <a:latin typeface="Times New Roman" pitchFamily="18" charset="0"/>
              </a:defRPr>
            </a:lvl8pPr>
            <a:lvl9pPr marL="3886200" indent="-228600" defTabSz="989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096BAA2-E7F6-4EBA-A86C-9D4CA4EE7B32}" type="slidenum">
              <a:rPr lang="en-US" altLang="en-US" sz="1300"/>
              <a:pPr>
                <a:spcBef>
                  <a:spcPct val="0"/>
                </a:spcBef>
              </a:pPr>
              <a:t>1</a:t>
            </a:fld>
            <a:endParaRPr lang="en-US" altLang="en-US" sz="1300" dirty="0"/>
          </a:p>
        </p:txBody>
      </p:sp>
      <p:sp>
        <p:nvSpPr>
          <p:cNvPr id="5123" name="Rectangle 2"/>
          <p:cNvSpPr>
            <a:spLocks noGrp="1" noRot="1" noChangeAspect="1" noChangeArrowheads="1" noTextEdit="1"/>
          </p:cNvSpPr>
          <p:nvPr>
            <p:ph type="sldImg"/>
          </p:nvPr>
        </p:nvSpPr>
        <p:spPr>
          <a:xfrm>
            <a:off x="3751263" y="542925"/>
            <a:ext cx="2081212" cy="2774950"/>
          </a:xfrm>
          <a:ln/>
        </p:spPr>
      </p:sp>
      <p:sp>
        <p:nvSpPr>
          <p:cNvPr id="5124"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32918400" cy="438912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dirty="0"/>
          </a:p>
        </p:txBody>
      </p:sp>
      <p:sp useBgFill="1">
        <p:nvSpPr>
          <p:cNvPr id="13" name="Rounded Rectangle 12"/>
          <p:cNvSpPr/>
          <p:nvPr/>
        </p:nvSpPr>
        <p:spPr>
          <a:xfrm>
            <a:off x="235127" y="446435"/>
            <a:ext cx="32448139" cy="4283008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9" name="Subtitle 8"/>
          <p:cNvSpPr>
            <a:spLocks noGrp="1"/>
          </p:cNvSpPr>
          <p:nvPr>
            <p:ph type="subTitle" idx="1"/>
          </p:nvPr>
        </p:nvSpPr>
        <p:spPr>
          <a:xfrm>
            <a:off x="4663440" y="20482560"/>
            <a:ext cx="23042880" cy="10241280"/>
          </a:xfrm>
        </p:spPr>
        <p:txBody>
          <a:bodyPr/>
          <a:lstStyle>
            <a:lvl1pPr marL="0" indent="0" algn="ctr">
              <a:buNone/>
              <a:defRPr sz="12500">
                <a:solidFill>
                  <a:schemeClr val="tx2"/>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ltLang="en-US" dirty="0"/>
          </a:p>
        </p:txBody>
      </p:sp>
      <p:sp>
        <p:nvSpPr>
          <p:cNvPr id="17" name="Footer Placeholder 16"/>
          <p:cNvSpPr>
            <a:spLocks noGrp="1"/>
          </p:cNvSpPr>
          <p:nvPr>
            <p:ph type="ftr" sz="quarter" idx="11"/>
          </p:nvPr>
        </p:nvSpPr>
        <p:spPr/>
        <p:txBody>
          <a:bodyPr/>
          <a:lstStyle/>
          <a:p>
            <a:endParaRPr lang="en-US" altLang="en-US" dirty="0"/>
          </a:p>
        </p:txBody>
      </p:sp>
      <p:sp>
        <p:nvSpPr>
          <p:cNvPr id="29" name="Slide Number Placeholder 28"/>
          <p:cNvSpPr>
            <a:spLocks noGrp="1"/>
          </p:cNvSpPr>
          <p:nvPr>
            <p:ph type="sldNum" sz="quarter" idx="12"/>
          </p:nvPr>
        </p:nvSpPr>
        <p:spPr/>
        <p:txBody>
          <a:bodyPr lIns="0" tIns="0" rIns="0" bIns="0">
            <a:noAutofit/>
          </a:bodyPr>
          <a:lstStyle>
            <a:lvl1pPr>
              <a:defRPr sz="6700">
                <a:solidFill>
                  <a:srgbClr val="FFFFFF"/>
                </a:solidFill>
              </a:defRPr>
            </a:lvl1pPr>
          </a:lstStyle>
          <a:p>
            <a:fld id="{38FD725F-DE9B-483F-AC20-8DA67DFB6C6E}" type="slidenum">
              <a:rPr lang="en-US" altLang="en-US" smtClean="0"/>
              <a:pPr/>
              <a:t>‹#›</a:t>
            </a:fld>
            <a:endParaRPr lang="en-US" altLang="en-US" dirty="0"/>
          </a:p>
        </p:txBody>
      </p:sp>
      <p:sp>
        <p:nvSpPr>
          <p:cNvPr id="7" name="Rectangle 6"/>
          <p:cNvSpPr/>
          <p:nvPr/>
        </p:nvSpPr>
        <p:spPr>
          <a:xfrm>
            <a:off x="226554" y="9275542"/>
            <a:ext cx="32477533" cy="9775034"/>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10" name="Rectangle 9"/>
          <p:cNvSpPr/>
          <p:nvPr/>
        </p:nvSpPr>
        <p:spPr>
          <a:xfrm>
            <a:off x="226554" y="8939008"/>
            <a:ext cx="32477533" cy="771712"/>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11" name="Rectangle 10"/>
          <p:cNvSpPr/>
          <p:nvPr/>
        </p:nvSpPr>
        <p:spPr>
          <a:xfrm>
            <a:off x="226554" y="19050554"/>
            <a:ext cx="32477533" cy="7074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8" name="Title 7"/>
          <p:cNvSpPr>
            <a:spLocks noGrp="1"/>
          </p:cNvSpPr>
          <p:nvPr>
            <p:ph type="ctrTitle"/>
          </p:nvPr>
        </p:nvSpPr>
        <p:spPr>
          <a:xfrm>
            <a:off x="1645920" y="9637955"/>
            <a:ext cx="29626560" cy="9408160"/>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4705DBD-0017-47CD-AC0E-2811BB1CE4BD}" type="slidenum">
              <a:rPr lang="en-US" altLang="en-US" smtClean="0"/>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706"/>
            <a:ext cx="7242048" cy="3744976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291840" y="1757699"/>
            <a:ext cx="20025360" cy="37449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03BA6525-D218-4E2C-BCE4-E80BAD8DF153}" type="slidenum">
              <a:rPr lang="en-US" altLang="en-US" smtClean="0"/>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32E0BC75-465C-49EC-AA1D-20F8A904B8D9}" type="slidenum">
              <a:rPr lang="en-US" altLang="en-US" smtClean="0"/>
              <a:pPr/>
              <a:t>‹#›</a:t>
            </a:fld>
            <a:endParaRPr lang="en-US" altLang="en-US" dirty="0"/>
          </a:p>
        </p:txBody>
      </p:sp>
      <p:sp>
        <p:nvSpPr>
          <p:cNvPr id="8" name="Content Placeholder 7"/>
          <p:cNvSpPr>
            <a:spLocks noGrp="1"/>
          </p:cNvSpPr>
          <p:nvPr>
            <p:ph sz="quarter" idx="1"/>
          </p:nvPr>
        </p:nvSpPr>
        <p:spPr>
          <a:xfrm>
            <a:off x="3291840" y="9265920"/>
            <a:ext cx="27980640" cy="29260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32918400" cy="438912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dirty="0"/>
          </a:p>
        </p:txBody>
      </p:sp>
      <p:sp useBgFill="1">
        <p:nvSpPr>
          <p:cNvPr id="10" name="Rounded Rectangle 9"/>
          <p:cNvSpPr/>
          <p:nvPr/>
        </p:nvSpPr>
        <p:spPr>
          <a:xfrm>
            <a:off x="235127" y="446435"/>
            <a:ext cx="32448139" cy="4283008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2" name="Title 1"/>
          <p:cNvSpPr>
            <a:spLocks noGrp="1"/>
          </p:cNvSpPr>
          <p:nvPr>
            <p:ph type="title"/>
          </p:nvPr>
        </p:nvSpPr>
        <p:spPr>
          <a:xfrm>
            <a:off x="2600327" y="6096003"/>
            <a:ext cx="27980640" cy="8717280"/>
          </a:xfrm>
        </p:spPr>
        <p:txBody>
          <a:bodyPr anchor="b" anchorCtr="0"/>
          <a:lstStyle>
            <a:lvl1pPr algn="l">
              <a:buNone/>
              <a:defRPr sz="192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600327" y="16306803"/>
            <a:ext cx="27980640" cy="8564877"/>
          </a:xfrm>
        </p:spPr>
        <p:txBody>
          <a:bodyPr anchor="t" anchorCtr="0"/>
          <a:lstStyle>
            <a:lvl1pPr marL="0" indent="0">
              <a:buNone/>
              <a:defRPr sz="11500">
                <a:solidFill>
                  <a:schemeClr val="tx1">
                    <a:tint val="75000"/>
                  </a:schemeClr>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a:xfrm>
            <a:off x="2880360" y="39502080"/>
            <a:ext cx="14401800" cy="2926080"/>
          </a:xfrm>
        </p:spPr>
        <p:txBody>
          <a:bodyPr/>
          <a:lstStyle/>
          <a:p>
            <a:endParaRPr lang="en-US" altLang="en-US" dirty="0"/>
          </a:p>
        </p:txBody>
      </p:sp>
      <p:sp>
        <p:nvSpPr>
          <p:cNvPr id="7" name="Rectangle 6"/>
          <p:cNvSpPr/>
          <p:nvPr/>
        </p:nvSpPr>
        <p:spPr>
          <a:xfrm flipV="1">
            <a:off x="249885" y="15211712"/>
            <a:ext cx="32448654" cy="58521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8" name="Rectangle 7"/>
          <p:cNvSpPr/>
          <p:nvPr/>
        </p:nvSpPr>
        <p:spPr>
          <a:xfrm>
            <a:off x="248927" y="14985443"/>
            <a:ext cx="32449612" cy="292602"/>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9" name="Rectangle 8"/>
          <p:cNvSpPr/>
          <p:nvPr/>
        </p:nvSpPr>
        <p:spPr>
          <a:xfrm>
            <a:off x="245903" y="15800832"/>
            <a:ext cx="32452636" cy="29260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526694" y="39736166"/>
            <a:ext cx="1645920" cy="2926080"/>
          </a:xfrm>
        </p:spPr>
        <p:txBody>
          <a:bodyPr/>
          <a:lstStyle/>
          <a:p>
            <a:fld id="{E93DB776-CB7F-40E5-9AD6-BF112CEA1A3D}" type="slidenum">
              <a:rPr lang="en-US" altLang="en-US" smtClean="0"/>
              <a:pPr/>
              <a:t>‹#›</a:t>
            </a:fld>
            <a:endParaRPr lang="en-US"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1B265A05-9F16-4069-8D64-F4E786CFB880}" type="slidenum">
              <a:rPr lang="en-US" altLang="en-US" smtClean="0"/>
              <a:pPr/>
              <a:t>‹#›</a:t>
            </a:fld>
            <a:endParaRPr lang="en-US" altLang="en-US" dirty="0"/>
          </a:p>
        </p:txBody>
      </p:sp>
      <p:sp>
        <p:nvSpPr>
          <p:cNvPr id="9" name="Content Placeholder 8"/>
          <p:cNvSpPr>
            <a:spLocks noGrp="1"/>
          </p:cNvSpPr>
          <p:nvPr>
            <p:ph sz="quarter" idx="1"/>
          </p:nvPr>
        </p:nvSpPr>
        <p:spPr>
          <a:xfrm>
            <a:off x="3291840" y="9265920"/>
            <a:ext cx="13496544" cy="29260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17762220" y="9265920"/>
            <a:ext cx="13496544" cy="29260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91840" y="1747520"/>
            <a:ext cx="27980640" cy="73152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291840" y="9265920"/>
            <a:ext cx="13441680" cy="4876800"/>
          </a:xfrm>
          <a:noFill/>
          <a:ln w="12700" cap="sq" cmpd="sng" algn="ctr">
            <a:noFill/>
            <a:prstDash val="solid"/>
          </a:ln>
        </p:spPr>
        <p:txBody>
          <a:bodyPr lIns="438912" anchor="b" anchorCtr="0">
            <a:noAutofit/>
          </a:bodyPr>
          <a:lstStyle>
            <a:lvl1pPr marL="0" indent="0">
              <a:buNone/>
              <a:defRPr sz="11500" b="1">
                <a:solidFill>
                  <a:schemeClr val="accent1"/>
                </a:solidFill>
                <a:latin typeface="+mj-lt"/>
                <a:ea typeface="+mj-ea"/>
                <a:cs typeface="+mj-cs"/>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7830800" y="9265920"/>
            <a:ext cx="13441680" cy="4876800"/>
          </a:xfrm>
          <a:noFill/>
          <a:ln w="12700" cap="sq" cmpd="sng" algn="ctr">
            <a:noFill/>
            <a:prstDash val="solid"/>
          </a:ln>
        </p:spPr>
        <p:txBody>
          <a:bodyPr lIns="438912" anchor="b" anchorCtr="0">
            <a:noAutofit/>
          </a:bodyPr>
          <a:lstStyle>
            <a:lvl1pPr marL="0" indent="0">
              <a:buNone/>
              <a:defRPr sz="11500" b="1">
                <a:solidFill>
                  <a:schemeClr val="accent1"/>
                </a:solidFill>
                <a:latin typeface="+mj-lt"/>
                <a:ea typeface="+mj-ea"/>
                <a:cs typeface="+mj-cs"/>
              </a:defRPr>
            </a:lvl1pPr>
            <a:lvl2pPr>
              <a:buNone/>
              <a:defRPr sz="9600" b="1"/>
            </a:lvl2pPr>
            <a:lvl3pPr>
              <a:buNone/>
              <a:defRPr sz="8600" b="1"/>
            </a:lvl3pPr>
            <a:lvl4pPr>
              <a:buNone/>
              <a:defRPr sz="7700" b="1"/>
            </a:lvl4pPr>
            <a:lvl5pPr>
              <a:buNone/>
              <a:defRPr sz="77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0962E315-BD04-4B6B-9C2D-05D78E72F06B}" type="slidenum">
              <a:rPr lang="en-US" altLang="en-US" smtClean="0"/>
              <a:pPr/>
              <a:t>‹#›</a:t>
            </a:fld>
            <a:endParaRPr lang="en-US" altLang="en-US" dirty="0"/>
          </a:p>
        </p:txBody>
      </p:sp>
      <p:sp>
        <p:nvSpPr>
          <p:cNvPr id="11" name="Content Placeholder 10"/>
          <p:cNvSpPr>
            <a:spLocks noGrp="1"/>
          </p:cNvSpPr>
          <p:nvPr>
            <p:ph sz="half" idx="2"/>
          </p:nvPr>
        </p:nvSpPr>
        <p:spPr>
          <a:xfrm>
            <a:off x="3291840" y="14386560"/>
            <a:ext cx="13441680" cy="2487168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17830800" y="14386560"/>
            <a:ext cx="13441680" cy="2487168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2B63C573-2BC4-4358-BEA9-FC6CDC80665B}" type="slidenum">
              <a:rPr lang="en-US" altLang="en-US" smtClean="0"/>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9A1DD1FA-1802-4BAB-AE89-2486D8B50F6F}" type="slidenum">
              <a:rPr lang="en-US" altLang="en-US" smtClean="0"/>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32918400" cy="438912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useBgFill="1">
        <p:nvSpPr>
          <p:cNvPr id="9" name="Rounded Rectangle 8"/>
          <p:cNvSpPr/>
          <p:nvPr/>
        </p:nvSpPr>
        <p:spPr>
          <a:xfrm>
            <a:off x="230429" y="446432"/>
            <a:ext cx="32448139" cy="4283781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2" name="Title 1"/>
          <p:cNvSpPr>
            <a:spLocks noGrp="1"/>
          </p:cNvSpPr>
          <p:nvPr>
            <p:ph type="title"/>
          </p:nvPr>
        </p:nvSpPr>
        <p:spPr>
          <a:xfrm>
            <a:off x="3291840" y="1747520"/>
            <a:ext cx="27980640" cy="7315200"/>
          </a:xfrm>
        </p:spPr>
        <p:txBody>
          <a:bodyPr anchor="b" anchorCtr="0"/>
          <a:lstStyle>
            <a:lvl1pPr algn="l">
              <a:buNone/>
              <a:defRPr sz="192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291840" y="10241280"/>
            <a:ext cx="6858000" cy="28773120"/>
          </a:xfrm>
        </p:spPr>
        <p:txBody>
          <a:bodyPr/>
          <a:lstStyle>
            <a:lvl1pPr marL="0" indent="0">
              <a:buNone/>
              <a:defRPr sz="8600"/>
            </a:lvl1pPr>
            <a:lvl2pPr>
              <a:buNone/>
              <a:defRPr sz="5800"/>
            </a:lvl2pPr>
            <a:lvl3pPr>
              <a:buNone/>
              <a:defRPr sz="4800"/>
            </a:lvl3pPr>
            <a:lvl4pPr>
              <a:buNone/>
              <a:defRPr sz="4300"/>
            </a:lvl4pPr>
            <a:lvl5pPr>
              <a:buNone/>
              <a:defRPr sz="4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6B3D9201-ED9B-4542-9C12-1FDF2F9DFEF5}" type="slidenum">
              <a:rPr lang="en-US" altLang="en-US" smtClean="0"/>
              <a:pPr/>
              <a:t>‹#›</a:t>
            </a:fld>
            <a:endParaRPr lang="en-US" altLang="en-US" dirty="0"/>
          </a:p>
        </p:txBody>
      </p:sp>
      <p:sp>
        <p:nvSpPr>
          <p:cNvPr id="11" name="Content Placeholder 10"/>
          <p:cNvSpPr>
            <a:spLocks noGrp="1"/>
          </p:cNvSpPr>
          <p:nvPr>
            <p:ph sz="quarter" idx="1"/>
          </p:nvPr>
        </p:nvSpPr>
        <p:spPr>
          <a:xfrm>
            <a:off x="10698480" y="10241280"/>
            <a:ext cx="20574000" cy="2877312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91840" y="31363520"/>
            <a:ext cx="26334720" cy="3342643"/>
          </a:xfrm>
        </p:spPr>
        <p:txBody>
          <a:bodyPr anchor="ctr">
            <a:noAutofit/>
          </a:bodyPr>
          <a:lstStyle>
            <a:lvl1pPr algn="l">
              <a:buNone/>
              <a:defRPr sz="134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291840" y="34853280"/>
            <a:ext cx="26334720" cy="4389120"/>
          </a:xfrm>
        </p:spPr>
        <p:txBody>
          <a:bodyPr/>
          <a:lstStyle>
            <a:lvl1pPr marL="0" indent="0">
              <a:buFontTx/>
              <a:buNone/>
              <a:defRPr sz="7700"/>
            </a:lvl1pPr>
            <a:lvl2pPr>
              <a:defRPr sz="5800"/>
            </a:lvl2pPr>
            <a:lvl3pPr>
              <a:defRPr sz="4800"/>
            </a:lvl3pPr>
            <a:lvl4pPr>
              <a:defRPr sz="4300"/>
            </a:lvl4pPr>
            <a:lvl5pPr>
              <a:defRPr sz="43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a:xfrm>
            <a:off x="3291840" y="39502080"/>
            <a:ext cx="13990320" cy="2926080"/>
          </a:xfrm>
        </p:spPr>
        <p:txBody>
          <a:bodyPr/>
          <a:lstStyle/>
          <a:p>
            <a:endParaRPr lang="en-US" altLang="en-US" dirty="0"/>
          </a:p>
        </p:txBody>
      </p:sp>
      <p:sp>
        <p:nvSpPr>
          <p:cNvPr id="7" name="Slide Number Placeholder 6"/>
          <p:cNvSpPr>
            <a:spLocks noGrp="1"/>
          </p:cNvSpPr>
          <p:nvPr>
            <p:ph type="sldNum" sz="quarter" idx="12"/>
          </p:nvPr>
        </p:nvSpPr>
        <p:spPr>
          <a:xfrm>
            <a:off x="526694" y="39736166"/>
            <a:ext cx="1645920" cy="2926080"/>
          </a:xfrm>
        </p:spPr>
        <p:txBody>
          <a:bodyPr/>
          <a:lstStyle/>
          <a:p>
            <a:fld id="{AE5F104A-9BA1-46BC-A212-BCD3B572CE3D}" type="slidenum">
              <a:rPr lang="en-US" altLang="en-US" smtClean="0"/>
              <a:pPr/>
              <a:t>‹#›</a:t>
            </a:fld>
            <a:endParaRPr lang="en-US" altLang="en-US" dirty="0"/>
          </a:p>
        </p:txBody>
      </p:sp>
      <p:sp>
        <p:nvSpPr>
          <p:cNvPr id="11" name="Rectangle 10"/>
          <p:cNvSpPr/>
          <p:nvPr/>
        </p:nvSpPr>
        <p:spPr>
          <a:xfrm flipV="1">
            <a:off x="245905" y="29974752"/>
            <a:ext cx="32424624" cy="58521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12" name="Rectangle 11"/>
          <p:cNvSpPr/>
          <p:nvPr/>
        </p:nvSpPr>
        <p:spPr>
          <a:xfrm>
            <a:off x="246631" y="29763037"/>
            <a:ext cx="32423900" cy="292602"/>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13" name="Rectangle 12"/>
          <p:cNvSpPr/>
          <p:nvPr/>
        </p:nvSpPr>
        <p:spPr>
          <a:xfrm>
            <a:off x="246638" y="30548637"/>
            <a:ext cx="32423893" cy="31236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3" name="Picture Placeholder 2"/>
          <p:cNvSpPr>
            <a:spLocks noGrp="1"/>
          </p:cNvSpPr>
          <p:nvPr>
            <p:ph type="pic" idx="1"/>
          </p:nvPr>
        </p:nvSpPr>
        <p:spPr>
          <a:xfrm>
            <a:off x="245911" y="426723"/>
            <a:ext cx="32406743" cy="29321760"/>
          </a:xfrm>
          <a:prstGeom prst="round2SameRect">
            <a:avLst>
              <a:gd name="adj1" fmla="val 7101"/>
              <a:gd name="adj2" fmla="val 0"/>
            </a:avLst>
          </a:prstGeom>
          <a:solidFill>
            <a:schemeClr val="bg2"/>
          </a:solidFill>
          <a:ln w="6350">
            <a:solidFill>
              <a:schemeClr val="tx1"/>
            </a:solidFill>
          </a:ln>
        </p:spPr>
        <p:txBody>
          <a:bodyPr/>
          <a:lstStyle>
            <a:lvl1pPr marL="0" indent="0">
              <a:buNone/>
              <a:defRPr sz="154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32918400" cy="438912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438912" tIns="219456" rIns="438912" bIns="219456" rtlCol="0" anchor="ctr"/>
          <a:lstStyle/>
          <a:p>
            <a:pPr algn="ctr" eaLnBrk="1" latinLnBrk="0" hangingPunct="1"/>
            <a:endParaRPr kumimoji="0" lang="en-US" dirty="0"/>
          </a:p>
        </p:txBody>
      </p:sp>
      <p:sp useBgFill="1">
        <p:nvSpPr>
          <p:cNvPr id="8" name="Rounded Rectangle 7"/>
          <p:cNvSpPr/>
          <p:nvPr/>
        </p:nvSpPr>
        <p:spPr>
          <a:xfrm>
            <a:off x="230429" y="446432"/>
            <a:ext cx="32448139" cy="4283781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438912" tIns="219456" rIns="438912" bIns="219456" anchor="ctr"/>
          <a:lstStyle/>
          <a:p>
            <a:pPr algn="ctr" eaLnBrk="1" latinLnBrk="0" hangingPunct="1"/>
            <a:endParaRPr kumimoji="0" lang="en-US" dirty="0"/>
          </a:p>
        </p:txBody>
      </p:sp>
      <p:sp>
        <p:nvSpPr>
          <p:cNvPr id="22" name="Title Placeholder 21"/>
          <p:cNvSpPr>
            <a:spLocks noGrp="1"/>
          </p:cNvSpPr>
          <p:nvPr>
            <p:ph type="title"/>
          </p:nvPr>
        </p:nvSpPr>
        <p:spPr>
          <a:xfrm>
            <a:off x="3291840" y="1757683"/>
            <a:ext cx="27980640" cy="7315200"/>
          </a:xfrm>
          <a:prstGeom prst="rect">
            <a:avLst/>
          </a:prstGeom>
        </p:spPr>
        <p:txBody>
          <a:bodyPr lIns="438912" tIns="219456" rIns="438912" bIns="438912"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291840" y="9265920"/>
            <a:ext cx="27980640" cy="29260800"/>
          </a:xfrm>
          <a:prstGeom prst="rect">
            <a:avLst/>
          </a:prstGeom>
        </p:spPr>
        <p:txBody>
          <a:bodyPr lIns="438912" tIns="219456" rIns="438912" bIns="219456">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22219920" y="39624000"/>
            <a:ext cx="8915400" cy="3048000"/>
          </a:xfrm>
          <a:prstGeom prst="rect">
            <a:avLst/>
          </a:prstGeom>
        </p:spPr>
        <p:txBody>
          <a:bodyPr lIns="438912" tIns="219456" rIns="438912" bIns="219456" anchor="ctr" anchorCtr="0"/>
          <a:lstStyle>
            <a:lvl1pPr algn="r" eaLnBrk="1" latinLnBrk="0" hangingPunct="1">
              <a:defRPr kumimoji="0" sz="6700">
                <a:solidFill>
                  <a:schemeClr val="tx2"/>
                </a:solidFill>
              </a:defRPr>
            </a:lvl1pPr>
          </a:lstStyle>
          <a:p>
            <a:endParaRPr lang="en-US" altLang="en-US" dirty="0"/>
          </a:p>
        </p:txBody>
      </p:sp>
      <p:sp>
        <p:nvSpPr>
          <p:cNvPr id="3" name="Footer Placeholder 2"/>
          <p:cNvSpPr>
            <a:spLocks noGrp="1"/>
          </p:cNvSpPr>
          <p:nvPr>
            <p:ph type="ftr" sz="quarter" idx="3"/>
          </p:nvPr>
        </p:nvSpPr>
        <p:spPr>
          <a:xfrm>
            <a:off x="3291840" y="39502080"/>
            <a:ext cx="14264640" cy="2926080"/>
          </a:xfrm>
          <a:prstGeom prst="rect">
            <a:avLst/>
          </a:prstGeom>
        </p:spPr>
        <p:txBody>
          <a:bodyPr lIns="438912" tIns="219456" rIns="438912" bIns="219456" anchor="ctr" anchorCtr="0"/>
          <a:lstStyle>
            <a:lvl1pPr eaLnBrk="1" latinLnBrk="0" hangingPunct="1">
              <a:defRPr kumimoji="0" sz="6700">
                <a:solidFill>
                  <a:schemeClr val="tx2"/>
                </a:solidFill>
              </a:defRPr>
            </a:lvl1pPr>
          </a:lstStyle>
          <a:p>
            <a:endParaRPr lang="en-US" altLang="en-US" dirty="0"/>
          </a:p>
        </p:txBody>
      </p:sp>
      <p:sp>
        <p:nvSpPr>
          <p:cNvPr id="23" name="Slide Number Placeholder 22"/>
          <p:cNvSpPr>
            <a:spLocks noGrp="1"/>
          </p:cNvSpPr>
          <p:nvPr>
            <p:ph type="sldNum" sz="quarter" idx="4"/>
          </p:nvPr>
        </p:nvSpPr>
        <p:spPr>
          <a:xfrm>
            <a:off x="526694" y="39745920"/>
            <a:ext cx="1645920" cy="2926080"/>
          </a:xfrm>
          <a:prstGeom prst="ellipse">
            <a:avLst/>
          </a:prstGeom>
          <a:solidFill>
            <a:schemeClr val="accent1"/>
          </a:solidFill>
        </p:spPr>
        <p:txBody>
          <a:bodyPr wrap="none" lIns="0" tIns="0" rIns="0" bIns="0" anchor="ctr" anchorCtr="1">
            <a:noAutofit/>
          </a:bodyPr>
          <a:lstStyle>
            <a:lvl1pPr algn="ctr" eaLnBrk="1" latinLnBrk="0" hangingPunct="1">
              <a:defRPr kumimoji="0" sz="6700">
                <a:solidFill>
                  <a:srgbClr val="FFFFFF"/>
                </a:solidFill>
                <a:latin typeface="+mj-lt"/>
                <a:ea typeface="+mj-ea"/>
                <a:cs typeface="+mj-cs"/>
              </a:defRPr>
            </a:lvl1pPr>
          </a:lstStyle>
          <a:p>
            <a:fld id="{1AB7C90D-29D7-49D7-B642-FF5FD8D810EC}"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Lst>
  <p:txStyles>
    <p:titleStyle>
      <a:lvl1pPr algn="l" rtl="0" eaLnBrk="1" latinLnBrk="0" hangingPunct="1">
        <a:spcBef>
          <a:spcPct val="0"/>
        </a:spcBef>
        <a:buNone/>
        <a:defRPr kumimoji="0" sz="19200" kern="1200">
          <a:solidFill>
            <a:schemeClr val="tx2"/>
          </a:solidFill>
          <a:latin typeface="+mj-lt"/>
          <a:ea typeface="+mj-ea"/>
          <a:cs typeface="+mj-cs"/>
        </a:defRPr>
      </a:lvl1pPr>
    </p:titleStyle>
    <p:bodyStyle>
      <a:lvl1pPr marL="1316736" indent="-1316736" algn="l" rtl="0" eaLnBrk="1" latinLnBrk="0" hangingPunct="1">
        <a:spcBef>
          <a:spcPts val="2784"/>
        </a:spcBef>
        <a:buClr>
          <a:schemeClr val="accent1"/>
        </a:buClr>
        <a:buSzPct val="85000"/>
        <a:buFont typeface="Wingdings 2"/>
        <a:buChar char=""/>
        <a:defRPr kumimoji="0" sz="12500" kern="1200">
          <a:solidFill>
            <a:schemeClr val="tx1"/>
          </a:solidFill>
          <a:latin typeface="+mn-lt"/>
          <a:ea typeface="+mn-ea"/>
          <a:cs typeface="+mn-cs"/>
        </a:defRPr>
      </a:lvl1pPr>
      <a:lvl2pPr marL="2633472" indent="-1097280" algn="l" rtl="0" eaLnBrk="1" latinLnBrk="0" hangingPunct="1">
        <a:spcBef>
          <a:spcPts val="1776"/>
        </a:spcBef>
        <a:buClr>
          <a:schemeClr val="accent2"/>
        </a:buClr>
        <a:buSzPct val="85000"/>
        <a:buFont typeface="Wingdings 2"/>
        <a:buChar char=""/>
        <a:defRPr kumimoji="0" sz="11500" kern="1200">
          <a:solidFill>
            <a:schemeClr val="tx1"/>
          </a:solidFill>
          <a:latin typeface="+mn-lt"/>
          <a:ea typeface="+mn-ea"/>
          <a:cs typeface="+mn-cs"/>
        </a:defRPr>
      </a:lvl2pPr>
      <a:lvl3pPr marL="3950208" indent="-1097280" algn="l" rtl="0" eaLnBrk="1" latinLnBrk="0" hangingPunct="1">
        <a:spcBef>
          <a:spcPts val="1776"/>
        </a:spcBef>
        <a:buClr>
          <a:schemeClr val="accent1">
            <a:tint val="60000"/>
          </a:schemeClr>
        </a:buClr>
        <a:buSzPct val="85000"/>
        <a:buFont typeface="Wingdings 2"/>
        <a:buChar char=""/>
        <a:defRPr kumimoji="0" sz="9600" kern="1200">
          <a:solidFill>
            <a:schemeClr val="tx1"/>
          </a:solidFill>
          <a:latin typeface="+mn-lt"/>
          <a:ea typeface="+mn-ea"/>
          <a:cs typeface="+mn-cs"/>
        </a:defRPr>
      </a:lvl3pPr>
      <a:lvl4pPr marL="5266944" indent="-1097280" algn="l" rtl="0" eaLnBrk="1" latinLnBrk="0" hangingPunct="1">
        <a:spcBef>
          <a:spcPts val="1776"/>
        </a:spcBef>
        <a:buClr>
          <a:schemeClr val="accent3"/>
        </a:buClr>
        <a:buSzPct val="80000"/>
        <a:buFont typeface="Wingdings 2"/>
        <a:buChar char=""/>
        <a:defRPr kumimoji="0" sz="9600" kern="1200">
          <a:solidFill>
            <a:schemeClr val="tx1"/>
          </a:solidFill>
          <a:latin typeface="+mn-lt"/>
          <a:ea typeface="+mn-ea"/>
          <a:cs typeface="+mn-cs"/>
        </a:defRPr>
      </a:lvl4pPr>
      <a:lvl5pPr marL="6583680" indent="-1097280" algn="l" rtl="0" eaLnBrk="1" latinLnBrk="0" hangingPunct="1">
        <a:spcBef>
          <a:spcPts val="1776"/>
        </a:spcBef>
        <a:buClr>
          <a:schemeClr val="accent3"/>
        </a:buClr>
        <a:buFontTx/>
        <a:buChar char="o"/>
        <a:defRPr kumimoji="0" sz="9600" kern="1200">
          <a:solidFill>
            <a:schemeClr val="tx1"/>
          </a:solidFill>
          <a:latin typeface="+mn-lt"/>
          <a:ea typeface="+mn-ea"/>
          <a:cs typeface="+mn-cs"/>
        </a:defRPr>
      </a:lvl5pPr>
      <a:lvl6pPr marL="7900416" indent="-1097280" algn="l" rtl="0" eaLnBrk="1" latinLnBrk="0" hangingPunct="1">
        <a:spcBef>
          <a:spcPts val="1776"/>
        </a:spcBef>
        <a:buClr>
          <a:schemeClr val="accent3"/>
        </a:buClr>
        <a:buChar char="•"/>
        <a:defRPr kumimoji="0" sz="8600" kern="1200" baseline="0">
          <a:solidFill>
            <a:schemeClr val="tx1"/>
          </a:solidFill>
          <a:latin typeface="+mn-lt"/>
          <a:ea typeface="+mn-ea"/>
          <a:cs typeface="+mn-cs"/>
        </a:defRPr>
      </a:lvl6pPr>
      <a:lvl7pPr marL="9217152" indent="-1097280" algn="l" rtl="0" eaLnBrk="1" latinLnBrk="0" hangingPunct="1">
        <a:spcBef>
          <a:spcPts val="1776"/>
        </a:spcBef>
        <a:buClr>
          <a:schemeClr val="accent2"/>
        </a:buClr>
        <a:buChar char="•"/>
        <a:defRPr kumimoji="0" sz="8600" kern="1200">
          <a:solidFill>
            <a:schemeClr val="tx1"/>
          </a:solidFill>
          <a:latin typeface="+mn-lt"/>
          <a:ea typeface="+mn-ea"/>
          <a:cs typeface="+mn-cs"/>
        </a:defRPr>
      </a:lvl7pPr>
      <a:lvl8pPr marL="10533888" indent="-1097280" algn="l" rtl="0" eaLnBrk="1" latinLnBrk="0" hangingPunct="1">
        <a:spcBef>
          <a:spcPts val="1776"/>
        </a:spcBef>
        <a:buClr>
          <a:schemeClr val="accent1">
            <a:tint val="60000"/>
          </a:schemeClr>
        </a:buClr>
        <a:buChar char="•"/>
        <a:defRPr kumimoji="0" sz="8600" kern="1200">
          <a:solidFill>
            <a:schemeClr val="tx1"/>
          </a:solidFill>
          <a:latin typeface="+mn-lt"/>
          <a:ea typeface="+mn-ea"/>
          <a:cs typeface="+mn-cs"/>
        </a:defRPr>
      </a:lvl8pPr>
      <a:lvl9pPr marL="11850624" indent="-1097280" algn="l" rtl="0" eaLnBrk="1" latinLnBrk="0" hangingPunct="1">
        <a:spcBef>
          <a:spcPts val="1776"/>
        </a:spcBef>
        <a:buClr>
          <a:schemeClr val="accent2">
            <a:tint val="60000"/>
          </a:schemeClr>
        </a:buClr>
        <a:buChar char="•"/>
        <a:defRPr kumimoji="0" sz="8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ext Box 146"/>
          <p:cNvSpPr txBox="1">
            <a:spLocks noChangeArrowheads="1"/>
          </p:cNvSpPr>
          <p:nvPr/>
        </p:nvSpPr>
        <p:spPr bwMode="auto">
          <a:xfrm>
            <a:off x="3962400" y="762001"/>
            <a:ext cx="24079201" cy="3208765"/>
          </a:xfrm>
          <a:prstGeom prst="rect">
            <a:avLst/>
          </a:prstGeom>
          <a:noFill/>
          <a:ln>
            <a:noFill/>
          </a:ln>
          <a:effectLst/>
          <a:extLst>
            <a:ext uri="{909E8E84-426E-40DD-AFC4-6F175D3DCCD1}">
              <a14:hiddenFill xmlns:a14="http://schemas.microsoft.com/office/drawing/2010/main" xmlns="">
                <a:solidFill>
                  <a:srgbClr val="000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FFBF0B"/>
                  </a:outerShdw>
                </a:effectLst>
              </a14:hiddenEffects>
            </a:ext>
          </a:extLst>
        </p:spPr>
        <p:txBody>
          <a:bodyPr wrap="square" lIns="61152" tIns="30576" rIns="61152" bIns="30576">
            <a:spAutoFit/>
          </a:bodyPr>
          <a:lstStyle>
            <a:lvl1pPr defTabSz="609600">
              <a:spcBef>
                <a:spcPct val="20000"/>
              </a:spcBef>
              <a:buChar char="•"/>
              <a:defRPr sz="15400">
                <a:solidFill>
                  <a:schemeClr val="tx1"/>
                </a:solidFill>
                <a:latin typeface="Arial" charset="0"/>
              </a:defRPr>
            </a:lvl1pPr>
            <a:lvl2pPr marL="742950" indent="-285750" defTabSz="609600">
              <a:spcBef>
                <a:spcPct val="20000"/>
              </a:spcBef>
              <a:buChar char="–"/>
              <a:defRPr sz="13400">
                <a:solidFill>
                  <a:schemeClr val="tx1"/>
                </a:solidFill>
                <a:latin typeface="Arial" charset="0"/>
              </a:defRPr>
            </a:lvl2pPr>
            <a:lvl3pPr marL="1143000" indent="-228600" defTabSz="609600">
              <a:spcBef>
                <a:spcPct val="20000"/>
              </a:spcBef>
              <a:buChar char="•"/>
              <a:defRPr sz="11500">
                <a:solidFill>
                  <a:schemeClr val="tx1"/>
                </a:solidFill>
                <a:latin typeface="Arial" charset="0"/>
              </a:defRPr>
            </a:lvl3pPr>
            <a:lvl4pPr marL="1600200" indent="-228600" defTabSz="609600">
              <a:spcBef>
                <a:spcPct val="20000"/>
              </a:spcBef>
              <a:buChar char="–"/>
              <a:defRPr sz="9600">
                <a:solidFill>
                  <a:schemeClr val="tx1"/>
                </a:solidFill>
                <a:latin typeface="Arial" charset="0"/>
              </a:defRPr>
            </a:lvl4pPr>
            <a:lvl5pPr marL="2057400" indent="-228600" defTabSz="609600">
              <a:spcBef>
                <a:spcPct val="20000"/>
              </a:spcBef>
              <a:buChar char="»"/>
              <a:defRPr sz="9600">
                <a:solidFill>
                  <a:schemeClr val="tx1"/>
                </a:solidFill>
                <a:latin typeface="Arial" charset="0"/>
              </a:defRPr>
            </a:lvl5pPr>
            <a:lvl6pPr marL="2514600" indent="-228600" defTabSz="609600" eaLnBrk="0" fontAlgn="base" hangingPunct="0">
              <a:spcBef>
                <a:spcPct val="20000"/>
              </a:spcBef>
              <a:spcAft>
                <a:spcPct val="0"/>
              </a:spcAft>
              <a:buChar char="»"/>
              <a:defRPr sz="9600">
                <a:solidFill>
                  <a:schemeClr val="tx1"/>
                </a:solidFill>
                <a:latin typeface="Arial" charset="0"/>
              </a:defRPr>
            </a:lvl6pPr>
            <a:lvl7pPr marL="2971800" indent="-228600" defTabSz="609600" eaLnBrk="0" fontAlgn="base" hangingPunct="0">
              <a:spcBef>
                <a:spcPct val="20000"/>
              </a:spcBef>
              <a:spcAft>
                <a:spcPct val="0"/>
              </a:spcAft>
              <a:buChar char="»"/>
              <a:defRPr sz="9600">
                <a:solidFill>
                  <a:schemeClr val="tx1"/>
                </a:solidFill>
                <a:latin typeface="Arial" charset="0"/>
              </a:defRPr>
            </a:lvl7pPr>
            <a:lvl8pPr marL="3429000" indent="-228600" defTabSz="609600" eaLnBrk="0" fontAlgn="base" hangingPunct="0">
              <a:spcBef>
                <a:spcPct val="20000"/>
              </a:spcBef>
              <a:spcAft>
                <a:spcPct val="0"/>
              </a:spcAft>
              <a:buChar char="»"/>
              <a:defRPr sz="9600">
                <a:solidFill>
                  <a:schemeClr val="tx1"/>
                </a:solidFill>
                <a:latin typeface="Arial" charset="0"/>
              </a:defRPr>
            </a:lvl8pPr>
            <a:lvl9pPr marL="3886200" indent="-228600" defTabSz="609600" eaLnBrk="0" fontAlgn="base" hangingPunct="0">
              <a:spcBef>
                <a:spcPct val="20000"/>
              </a:spcBef>
              <a:spcAft>
                <a:spcPct val="0"/>
              </a:spcAft>
              <a:buChar char="»"/>
              <a:defRPr sz="9600">
                <a:solidFill>
                  <a:schemeClr val="tx1"/>
                </a:solidFill>
                <a:latin typeface="Arial" charset="0"/>
              </a:defRPr>
            </a:lvl9pPr>
          </a:lstStyle>
          <a:p>
            <a:pPr algn="ctr">
              <a:spcAft>
                <a:spcPts val="1500"/>
              </a:spcAft>
              <a:buNone/>
            </a:pPr>
            <a:r>
              <a:rPr lang="en-CA" sz="9600" kern="1400" spc="25" dirty="0" smtClean="0">
                <a:solidFill>
                  <a:srgbClr val="17365D"/>
                </a:solidFill>
                <a:latin typeface="Cambria"/>
                <a:ea typeface="MS Gothic"/>
                <a:cs typeface="Times New Roman"/>
              </a:rPr>
              <a:t>Artificial Intelligence and Music</a:t>
            </a:r>
          </a:p>
          <a:p>
            <a:pPr algn="ctr">
              <a:spcBef>
                <a:spcPct val="0"/>
              </a:spcBef>
              <a:buNone/>
            </a:pPr>
            <a:endParaRPr lang="en-US" altLang="en-US" sz="9600" b="1" dirty="0"/>
          </a:p>
        </p:txBody>
      </p:sp>
      <p:sp>
        <p:nvSpPr>
          <p:cNvPr id="4099" name="Text Box 148"/>
          <p:cNvSpPr txBox="1">
            <a:spLocks noChangeArrowheads="1"/>
          </p:cNvSpPr>
          <p:nvPr/>
        </p:nvSpPr>
        <p:spPr bwMode="auto">
          <a:xfrm>
            <a:off x="20345402" y="3124199"/>
            <a:ext cx="434946" cy="1109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15338" tIns="107669" rIns="215338" bIns="107669">
            <a:spAutoFit/>
          </a:bodyPr>
          <a:lstStyle>
            <a:lvl1pPr defTabSz="2155825">
              <a:spcBef>
                <a:spcPct val="20000"/>
              </a:spcBef>
              <a:buChar char="•"/>
              <a:defRPr sz="15400">
                <a:solidFill>
                  <a:schemeClr val="tx1"/>
                </a:solidFill>
                <a:latin typeface="Arial" charset="0"/>
              </a:defRPr>
            </a:lvl1pPr>
            <a:lvl2pPr marL="742950" indent="-285750" defTabSz="2155825">
              <a:spcBef>
                <a:spcPct val="20000"/>
              </a:spcBef>
              <a:buChar char="–"/>
              <a:defRPr sz="13400">
                <a:solidFill>
                  <a:schemeClr val="tx1"/>
                </a:solidFill>
                <a:latin typeface="Arial" charset="0"/>
              </a:defRPr>
            </a:lvl2pPr>
            <a:lvl3pPr marL="1143000" indent="-228600" defTabSz="2155825">
              <a:spcBef>
                <a:spcPct val="20000"/>
              </a:spcBef>
              <a:buChar char="•"/>
              <a:defRPr sz="11500">
                <a:solidFill>
                  <a:schemeClr val="tx1"/>
                </a:solidFill>
                <a:latin typeface="Arial" charset="0"/>
              </a:defRPr>
            </a:lvl3pPr>
            <a:lvl4pPr marL="1600200" indent="-228600" defTabSz="2155825">
              <a:spcBef>
                <a:spcPct val="20000"/>
              </a:spcBef>
              <a:buChar char="–"/>
              <a:defRPr sz="9600">
                <a:solidFill>
                  <a:schemeClr val="tx1"/>
                </a:solidFill>
                <a:latin typeface="Arial" charset="0"/>
              </a:defRPr>
            </a:lvl4pPr>
            <a:lvl5pPr marL="2057400" indent="-228600" defTabSz="2155825">
              <a:spcBef>
                <a:spcPct val="20000"/>
              </a:spcBef>
              <a:buChar char="»"/>
              <a:defRPr sz="9600">
                <a:solidFill>
                  <a:schemeClr val="tx1"/>
                </a:solidFill>
                <a:latin typeface="Arial" charset="0"/>
              </a:defRPr>
            </a:lvl5pPr>
            <a:lvl6pPr marL="2514600" indent="-228600" defTabSz="2155825" eaLnBrk="0" fontAlgn="base" hangingPunct="0">
              <a:spcBef>
                <a:spcPct val="20000"/>
              </a:spcBef>
              <a:spcAft>
                <a:spcPct val="0"/>
              </a:spcAft>
              <a:buChar char="»"/>
              <a:defRPr sz="9600">
                <a:solidFill>
                  <a:schemeClr val="tx1"/>
                </a:solidFill>
                <a:latin typeface="Arial" charset="0"/>
              </a:defRPr>
            </a:lvl6pPr>
            <a:lvl7pPr marL="2971800" indent="-228600" defTabSz="2155825" eaLnBrk="0" fontAlgn="base" hangingPunct="0">
              <a:spcBef>
                <a:spcPct val="20000"/>
              </a:spcBef>
              <a:spcAft>
                <a:spcPct val="0"/>
              </a:spcAft>
              <a:buChar char="»"/>
              <a:defRPr sz="9600">
                <a:solidFill>
                  <a:schemeClr val="tx1"/>
                </a:solidFill>
                <a:latin typeface="Arial" charset="0"/>
              </a:defRPr>
            </a:lvl7pPr>
            <a:lvl8pPr marL="3429000" indent="-228600" defTabSz="2155825" eaLnBrk="0" fontAlgn="base" hangingPunct="0">
              <a:spcBef>
                <a:spcPct val="20000"/>
              </a:spcBef>
              <a:spcAft>
                <a:spcPct val="0"/>
              </a:spcAft>
              <a:buChar char="»"/>
              <a:defRPr sz="9600">
                <a:solidFill>
                  <a:schemeClr val="tx1"/>
                </a:solidFill>
                <a:latin typeface="Arial" charset="0"/>
              </a:defRPr>
            </a:lvl8pPr>
            <a:lvl9pPr marL="3886200" indent="-228600" defTabSz="2155825" eaLnBrk="0" fontAlgn="base" hangingPunct="0">
              <a:spcBef>
                <a:spcPct val="20000"/>
              </a:spcBef>
              <a:spcAft>
                <a:spcPct val="0"/>
              </a:spcAft>
              <a:buChar char="»"/>
              <a:defRPr sz="9600">
                <a:solidFill>
                  <a:schemeClr val="tx1"/>
                </a:solidFill>
                <a:latin typeface="Arial" charset="0"/>
              </a:defRPr>
            </a:lvl9pPr>
          </a:lstStyle>
          <a:p>
            <a:pPr>
              <a:spcBef>
                <a:spcPct val="0"/>
              </a:spcBef>
              <a:buFontTx/>
              <a:buNone/>
            </a:pPr>
            <a:endParaRPr lang="en-US" altLang="en-US" sz="5800" dirty="0">
              <a:latin typeface="Times New Roman" pitchFamily="18" charset="0"/>
            </a:endParaRPr>
          </a:p>
        </p:txBody>
      </p:sp>
      <p:sp>
        <p:nvSpPr>
          <p:cNvPr id="4108" name="Rectangle 1435"/>
          <p:cNvSpPr>
            <a:spLocks noChangeArrowheads="1"/>
          </p:cNvSpPr>
          <p:nvPr/>
        </p:nvSpPr>
        <p:spPr bwMode="auto">
          <a:xfrm>
            <a:off x="2" y="21155385"/>
            <a:ext cx="123583" cy="431091"/>
          </a:xfrm>
          <a:prstGeom prst="rect">
            <a:avLst/>
          </a:prstGeom>
          <a:noFill/>
          <a:ln>
            <a:noFill/>
          </a:ln>
          <a:effectLst/>
          <a:extLst>
            <a:ext uri="{909E8E84-426E-40DD-AFC4-6F175D3DCCD1}">
              <a14:hiddenFill xmlns:a14="http://schemas.microsoft.com/office/drawing/2010/main" xmlns="">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1162" tIns="30581" rIns="61162" bIns="30581" anchor="ctr">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a:spcBef>
                <a:spcPct val="0"/>
              </a:spcBef>
              <a:buFontTx/>
              <a:buNone/>
            </a:pPr>
            <a:endParaRPr lang="en-US" altLang="en-US" sz="2400" dirty="0">
              <a:latin typeface="Times New Roman" pitchFamily="18" charset="0"/>
            </a:endParaRPr>
          </a:p>
        </p:txBody>
      </p:sp>
      <p:sp>
        <p:nvSpPr>
          <p:cNvPr id="4109" name="Rectangle 1436"/>
          <p:cNvSpPr>
            <a:spLocks noChangeArrowheads="1"/>
          </p:cNvSpPr>
          <p:nvPr/>
        </p:nvSpPr>
        <p:spPr bwMode="auto">
          <a:xfrm>
            <a:off x="2" y="21370925"/>
            <a:ext cx="123583" cy="354147"/>
          </a:xfrm>
          <a:prstGeom prst="rect">
            <a:avLst/>
          </a:prstGeom>
          <a:noFill/>
          <a:ln>
            <a:noFill/>
          </a:ln>
          <a:effectLst/>
          <a:extLst>
            <a:ext uri="{909E8E84-426E-40DD-AFC4-6F175D3DCCD1}">
              <a14:hiddenFill xmlns:a14="http://schemas.microsoft.com/office/drawing/2010/main" xmlns="">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1162" tIns="30581" rIns="61162" bIns="30581">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1900" dirty="0">
              <a:latin typeface="Times New Roman" pitchFamily="18" charset="0"/>
            </a:endParaRPr>
          </a:p>
        </p:txBody>
      </p:sp>
      <p:sp>
        <p:nvSpPr>
          <p:cNvPr id="4128" name="Rectangle 1514"/>
          <p:cNvSpPr>
            <a:spLocks noChangeArrowheads="1"/>
          </p:cNvSpPr>
          <p:nvPr/>
        </p:nvSpPr>
        <p:spPr bwMode="auto">
          <a:xfrm>
            <a:off x="609601" y="22415859"/>
            <a:ext cx="123583" cy="431091"/>
          </a:xfrm>
          <a:prstGeom prst="rect">
            <a:avLst/>
          </a:prstGeom>
          <a:noFill/>
          <a:ln>
            <a:noFill/>
          </a:ln>
          <a:effectLst/>
          <a:extLst>
            <a:ext uri="{909E8E84-426E-40DD-AFC4-6F175D3DCCD1}">
              <a14:hiddenFill xmlns:a14="http://schemas.microsoft.com/office/drawing/2010/main" xmlns="">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1162" tIns="30581" rIns="61162" bIns="30581" anchor="ctr">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a:spcBef>
                <a:spcPct val="0"/>
              </a:spcBef>
              <a:buFontTx/>
              <a:buNone/>
            </a:pPr>
            <a:endParaRPr lang="en-US" altLang="en-US" sz="2400" dirty="0">
              <a:latin typeface="Times New Roman" pitchFamily="18" charset="0"/>
            </a:endParaRPr>
          </a:p>
        </p:txBody>
      </p:sp>
      <p:sp>
        <p:nvSpPr>
          <p:cNvPr id="4129" name="Rectangle 1534"/>
          <p:cNvSpPr>
            <a:spLocks noChangeArrowheads="1"/>
          </p:cNvSpPr>
          <p:nvPr/>
        </p:nvSpPr>
        <p:spPr bwMode="auto">
          <a:xfrm>
            <a:off x="2" y="21156972"/>
            <a:ext cx="123583" cy="431091"/>
          </a:xfrm>
          <a:prstGeom prst="rect">
            <a:avLst/>
          </a:prstGeom>
          <a:noFill/>
          <a:ln>
            <a:noFill/>
          </a:ln>
          <a:effectLst/>
          <a:extLst>
            <a:ext uri="{909E8E84-426E-40DD-AFC4-6F175D3DCCD1}">
              <a14:hiddenFill xmlns:a14="http://schemas.microsoft.com/office/drawing/2010/main" xmlns="">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1162" tIns="30581" rIns="61162" bIns="30581" anchor="ctr">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a:spcBef>
                <a:spcPct val="0"/>
              </a:spcBef>
              <a:buFontTx/>
              <a:buNone/>
            </a:pPr>
            <a:endParaRPr lang="en-US" altLang="en-US" sz="2400" dirty="0">
              <a:latin typeface="Times New Roman" pitchFamily="18" charset="0"/>
            </a:endParaRPr>
          </a:p>
        </p:txBody>
      </p:sp>
      <p:sp>
        <p:nvSpPr>
          <p:cNvPr id="4130" name="Rectangle 1535"/>
          <p:cNvSpPr>
            <a:spLocks noChangeArrowheads="1"/>
          </p:cNvSpPr>
          <p:nvPr/>
        </p:nvSpPr>
        <p:spPr bwMode="auto">
          <a:xfrm>
            <a:off x="2" y="21372512"/>
            <a:ext cx="123583" cy="354147"/>
          </a:xfrm>
          <a:prstGeom prst="rect">
            <a:avLst/>
          </a:prstGeom>
          <a:noFill/>
          <a:ln>
            <a:noFill/>
          </a:ln>
          <a:effectLst/>
          <a:extLst>
            <a:ext uri="{909E8E84-426E-40DD-AFC4-6F175D3DCCD1}">
              <a14:hiddenFill xmlns:a14="http://schemas.microsoft.com/office/drawing/2010/main" xmlns="">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1162" tIns="30581" rIns="61162" bIns="30581">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1900" dirty="0">
              <a:latin typeface="Times New Roman" pitchFamily="18" charset="0"/>
            </a:endParaRPr>
          </a:p>
        </p:txBody>
      </p:sp>
      <p:sp>
        <p:nvSpPr>
          <p:cNvPr id="4132" name="Rectangle 1671"/>
          <p:cNvSpPr>
            <a:spLocks noChangeArrowheads="1"/>
          </p:cNvSpPr>
          <p:nvPr/>
        </p:nvSpPr>
        <p:spPr bwMode="auto">
          <a:xfrm>
            <a:off x="2" y="21064538"/>
            <a:ext cx="123583" cy="354147"/>
          </a:xfrm>
          <a:prstGeom prst="rect">
            <a:avLst/>
          </a:prstGeom>
          <a:noFill/>
          <a:ln>
            <a:noFill/>
          </a:ln>
          <a:effectLst/>
          <a:extLst>
            <a:ext uri="{909E8E84-426E-40DD-AFC4-6F175D3DCCD1}">
              <a14:hiddenFill xmlns:a14="http://schemas.microsoft.com/office/drawing/2010/main" xmlns="">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1162" tIns="30581" rIns="61162" bIns="30581">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eaLnBrk="1" hangingPunct="1">
              <a:spcBef>
                <a:spcPct val="0"/>
              </a:spcBef>
              <a:buFontTx/>
              <a:buNone/>
            </a:pPr>
            <a:endParaRPr lang="en-US" altLang="en-US" sz="1900" dirty="0">
              <a:latin typeface="Times New Roman" pitchFamily="18" charset="0"/>
            </a:endParaRPr>
          </a:p>
        </p:txBody>
      </p:sp>
      <p:sp>
        <p:nvSpPr>
          <p:cNvPr id="4155" name="Rectangle 1749"/>
          <p:cNvSpPr>
            <a:spLocks noChangeArrowheads="1"/>
          </p:cNvSpPr>
          <p:nvPr/>
        </p:nvSpPr>
        <p:spPr bwMode="auto">
          <a:xfrm>
            <a:off x="2" y="22230167"/>
            <a:ext cx="354351" cy="584979"/>
          </a:xfrm>
          <a:prstGeom prst="rect">
            <a:avLst/>
          </a:prstGeom>
          <a:noFill/>
          <a:ln>
            <a:noFill/>
          </a:ln>
          <a:effectLst/>
          <a:extLst>
            <a:ext uri="{909E8E84-426E-40DD-AFC4-6F175D3DCCD1}">
              <a14:hiddenFill xmlns:a14="http://schemas.microsoft.com/office/drawing/2010/main" xmlns="">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1162" tIns="30581" rIns="61162" bIns="30581" anchor="ctr">
            <a:spAutoFit/>
          </a:bodyPr>
          <a:lstStyle>
            <a:lvl1pPr>
              <a:spcBef>
                <a:spcPct val="20000"/>
              </a:spcBef>
              <a:buChar char="•"/>
              <a:tabLst>
                <a:tab pos="228600" algn="l"/>
              </a:tabLst>
              <a:defRPr sz="15400">
                <a:solidFill>
                  <a:schemeClr val="tx1"/>
                </a:solidFill>
                <a:latin typeface="Arial" charset="0"/>
              </a:defRPr>
            </a:lvl1pPr>
            <a:lvl2pPr marL="742950" indent="-285750">
              <a:spcBef>
                <a:spcPct val="20000"/>
              </a:spcBef>
              <a:buChar char="–"/>
              <a:tabLst>
                <a:tab pos="228600" algn="l"/>
              </a:tabLst>
              <a:defRPr sz="13400">
                <a:solidFill>
                  <a:schemeClr val="tx1"/>
                </a:solidFill>
                <a:latin typeface="Arial" charset="0"/>
              </a:defRPr>
            </a:lvl2pPr>
            <a:lvl3pPr marL="1143000" indent="-228600">
              <a:spcBef>
                <a:spcPct val="20000"/>
              </a:spcBef>
              <a:buChar char="•"/>
              <a:tabLst>
                <a:tab pos="228600" algn="l"/>
              </a:tabLst>
              <a:defRPr sz="11500">
                <a:solidFill>
                  <a:schemeClr val="tx1"/>
                </a:solidFill>
                <a:latin typeface="Arial" charset="0"/>
              </a:defRPr>
            </a:lvl3pPr>
            <a:lvl4pPr marL="1600200" indent="-228600">
              <a:spcBef>
                <a:spcPct val="20000"/>
              </a:spcBef>
              <a:buChar char="–"/>
              <a:tabLst>
                <a:tab pos="228600" algn="l"/>
              </a:tabLst>
              <a:defRPr sz="9600">
                <a:solidFill>
                  <a:schemeClr val="tx1"/>
                </a:solidFill>
                <a:latin typeface="Arial" charset="0"/>
              </a:defRPr>
            </a:lvl4pPr>
            <a:lvl5pPr marL="2057400" indent="-228600">
              <a:spcBef>
                <a:spcPct val="20000"/>
              </a:spcBef>
              <a:buChar char="»"/>
              <a:tabLst>
                <a:tab pos="228600" algn="l"/>
              </a:tabLst>
              <a:defRPr sz="9600">
                <a:solidFill>
                  <a:schemeClr val="tx1"/>
                </a:solidFill>
                <a:latin typeface="Arial" charset="0"/>
              </a:defRPr>
            </a:lvl5pPr>
            <a:lvl6pPr marL="2514600" indent="-228600" eaLnBrk="0" fontAlgn="base" hangingPunct="0">
              <a:spcBef>
                <a:spcPct val="20000"/>
              </a:spcBef>
              <a:spcAft>
                <a:spcPct val="0"/>
              </a:spcAft>
              <a:buChar char="»"/>
              <a:tabLst>
                <a:tab pos="228600" algn="l"/>
              </a:tabLst>
              <a:defRPr sz="9600">
                <a:solidFill>
                  <a:schemeClr val="tx1"/>
                </a:solidFill>
                <a:latin typeface="Arial" charset="0"/>
              </a:defRPr>
            </a:lvl6pPr>
            <a:lvl7pPr marL="2971800" indent="-228600" eaLnBrk="0" fontAlgn="base" hangingPunct="0">
              <a:spcBef>
                <a:spcPct val="20000"/>
              </a:spcBef>
              <a:spcAft>
                <a:spcPct val="0"/>
              </a:spcAft>
              <a:buChar char="»"/>
              <a:tabLst>
                <a:tab pos="228600" algn="l"/>
              </a:tabLst>
              <a:defRPr sz="9600">
                <a:solidFill>
                  <a:schemeClr val="tx1"/>
                </a:solidFill>
                <a:latin typeface="Arial" charset="0"/>
              </a:defRPr>
            </a:lvl7pPr>
            <a:lvl8pPr marL="3429000" indent="-228600" eaLnBrk="0" fontAlgn="base" hangingPunct="0">
              <a:spcBef>
                <a:spcPct val="20000"/>
              </a:spcBef>
              <a:spcAft>
                <a:spcPct val="0"/>
              </a:spcAft>
              <a:buChar char="»"/>
              <a:tabLst>
                <a:tab pos="228600" algn="l"/>
              </a:tabLst>
              <a:defRPr sz="9600">
                <a:solidFill>
                  <a:schemeClr val="tx1"/>
                </a:solidFill>
                <a:latin typeface="Arial" charset="0"/>
              </a:defRPr>
            </a:lvl8pPr>
            <a:lvl9pPr marL="3886200" indent="-228600" eaLnBrk="0" fontAlgn="base" hangingPunct="0">
              <a:spcBef>
                <a:spcPct val="20000"/>
              </a:spcBef>
              <a:spcAft>
                <a:spcPct val="0"/>
              </a:spcAft>
              <a:buChar char="»"/>
              <a:tabLst>
                <a:tab pos="228600" algn="l"/>
              </a:tabLst>
              <a:defRPr sz="9600">
                <a:solidFill>
                  <a:schemeClr val="tx1"/>
                </a:solidFill>
                <a:latin typeface="Arial" charset="0"/>
              </a:defRPr>
            </a:lvl9pPr>
          </a:lstStyle>
          <a:p>
            <a:pPr>
              <a:spcBef>
                <a:spcPct val="0"/>
              </a:spcBef>
              <a:buFontTx/>
              <a:buNone/>
            </a:pPr>
            <a:r>
              <a:rPr lang="en-US" altLang="en-US" sz="1000" dirty="0">
                <a:latin typeface="Times New Roman" pitchFamily="18" charset="0"/>
                <a:cs typeface="Times New Roman" pitchFamily="18" charset="0"/>
              </a:rPr>
              <a:t>	</a:t>
            </a:r>
            <a:endParaRPr lang="en-US" altLang="en-US" sz="2900" dirty="0">
              <a:latin typeface="Times New Roman" pitchFamily="18" charset="0"/>
            </a:endParaRPr>
          </a:p>
          <a:p>
            <a:pPr>
              <a:spcBef>
                <a:spcPct val="0"/>
              </a:spcBef>
              <a:buFontTx/>
              <a:buNone/>
            </a:pPr>
            <a:endParaRPr lang="en-US" altLang="en-US" sz="2400" dirty="0">
              <a:latin typeface="Times New Roman" pitchFamily="18" charset="0"/>
            </a:endParaRPr>
          </a:p>
        </p:txBody>
      </p:sp>
      <p:sp>
        <p:nvSpPr>
          <p:cNvPr id="4157" name="Rectangle 1670"/>
          <p:cNvSpPr>
            <a:spLocks noChangeArrowheads="1"/>
          </p:cNvSpPr>
          <p:nvPr/>
        </p:nvSpPr>
        <p:spPr bwMode="auto">
          <a:xfrm>
            <a:off x="838201" y="33498195"/>
            <a:ext cx="123583" cy="431091"/>
          </a:xfrm>
          <a:prstGeom prst="rect">
            <a:avLst/>
          </a:prstGeom>
          <a:noFill/>
          <a:ln>
            <a:noFill/>
          </a:ln>
          <a:effectLst/>
          <a:extLst>
            <a:ext uri="{909E8E84-426E-40DD-AFC4-6F175D3DCCD1}">
              <a14:hiddenFill xmlns:a14="http://schemas.microsoft.com/office/drawing/2010/main" xmlns="">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1162" tIns="30581" rIns="61162" bIns="30581" anchor="ctr">
            <a:spAutoFit/>
          </a:bodyPr>
          <a:lstStyle>
            <a:lvl1pPr>
              <a:spcBef>
                <a:spcPct val="20000"/>
              </a:spcBef>
              <a:buChar char="•"/>
              <a:defRPr sz="15400">
                <a:solidFill>
                  <a:schemeClr val="tx1"/>
                </a:solidFill>
                <a:latin typeface="Arial" charset="0"/>
              </a:defRPr>
            </a:lvl1pPr>
            <a:lvl2pPr marL="742950" indent="-285750">
              <a:spcBef>
                <a:spcPct val="20000"/>
              </a:spcBef>
              <a:buChar char="–"/>
              <a:defRPr sz="13400">
                <a:solidFill>
                  <a:schemeClr val="tx1"/>
                </a:solidFill>
                <a:latin typeface="Arial" charset="0"/>
              </a:defRPr>
            </a:lvl2pPr>
            <a:lvl3pPr marL="1143000" indent="-228600">
              <a:spcBef>
                <a:spcPct val="20000"/>
              </a:spcBef>
              <a:buChar char="•"/>
              <a:defRPr sz="11500">
                <a:solidFill>
                  <a:schemeClr val="tx1"/>
                </a:solidFill>
                <a:latin typeface="Arial" charset="0"/>
              </a:defRPr>
            </a:lvl3pPr>
            <a:lvl4pPr marL="1600200" indent="-228600">
              <a:spcBef>
                <a:spcPct val="20000"/>
              </a:spcBef>
              <a:buChar char="–"/>
              <a:defRPr sz="9600">
                <a:solidFill>
                  <a:schemeClr val="tx1"/>
                </a:solidFill>
                <a:latin typeface="Arial" charset="0"/>
              </a:defRPr>
            </a:lvl4pPr>
            <a:lvl5pPr marL="2057400" indent="-228600">
              <a:spcBef>
                <a:spcPct val="20000"/>
              </a:spcBef>
              <a:buChar char="»"/>
              <a:defRPr sz="9600">
                <a:solidFill>
                  <a:schemeClr val="tx1"/>
                </a:solidFill>
                <a:latin typeface="Arial" charset="0"/>
              </a:defRPr>
            </a:lvl5pPr>
            <a:lvl6pPr marL="2514600" indent="-228600" eaLnBrk="0" fontAlgn="base" hangingPunct="0">
              <a:spcBef>
                <a:spcPct val="20000"/>
              </a:spcBef>
              <a:spcAft>
                <a:spcPct val="0"/>
              </a:spcAft>
              <a:buChar char="»"/>
              <a:defRPr sz="9600">
                <a:solidFill>
                  <a:schemeClr val="tx1"/>
                </a:solidFill>
                <a:latin typeface="Arial" charset="0"/>
              </a:defRPr>
            </a:lvl6pPr>
            <a:lvl7pPr marL="2971800" indent="-228600" eaLnBrk="0" fontAlgn="base" hangingPunct="0">
              <a:spcBef>
                <a:spcPct val="20000"/>
              </a:spcBef>
              <a:spcAft>
                <a:spcPct val="0"/>
              </a:spcAft>
              <a:buChar char="»"/>
              <a:defRPr sz="9600">
                <a:solidFill>
                  <a:schemeClr val="tx1"/>
                </a:solidFill>
                <a:latin typeface="Arial" charset="0"/>
              </a:defRPr>
            </a:lvl7pPr>
            <a:lvl8pPr marL="3429000" indent="-228600" eaLnBrk="0" fontAlgn="base" hangingPunct="0">
              <a:spcBef>
                <a:spcPct val="20000"/>
              </a:spcBef>
              <a:spcAft>
                <a:spcPct val="0"/>
              </a:spcAft>
              <a:buChar char="»"/>
              <a:defRPr sz="9600">
                <a:solidFill>
                  <a:schemeClr val="tx1"/>
                </a:solidFill>
                <a:latin typeface="Arial" charset="0"/>
              </a:defRPr>
            </a:lvl8pPr>
            <a:lvl9pPr marL="3886200" indent="-228600" eaLnBrk="0" fontAlgn="base" hangingPunct="0">
              <a:spcBef>
                <a:spcPct val="20000"/>
              </a:spcBef>
              <a:spcAft>
                <a:spcPct val="0"/>
              </a:spcAft>
              <a:buChar char="»"/>
              <a:defRPr sz="9600">
                <a:solidFill>
                  <a:schemeClr val="tx1"/>
                </a:solidFill>
                <a:latin typeface="Arial" charset="0"/>
              </a:defRPr>
            </a:lvl9pPr>
          </a:lstStyle>
          <a:p>
            <a:pPr>
              <a:spcBef>
                <a:spcPct val="0"/>
              </a:spcBef>
              <a:buFontTx/>
              <a:buNone/>
            </a:pPr>
            <a:endParaRPr lang="en-US" altLang="en-US" sz="2400" dirty="0">
              <a:latin typeface="Times New Roman" pitchFamily="18" charset="0"/>
            </a:endParaRPr>
          </a:p>
        </p:txBody>
      </p:sp>
      <p:sp>
        <p:nvSpPr>
          <p:cNvPr id="4188" name="Text Box 1899"/>
          <p:cNvSpPr txBox="1">
            <a:spLocks noChangeArrowheads="1"/>
          </p:cNvSpPr>
          <p:nvPr/>
        </p:nvSpPr>
        <p:spPr bwMode="auto">
          <a:xfrm>
            <a:off x="8002587" y="2667000"/>
            <a:ext cx="15897226" cy="2769951"/>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lIns="91411" tIns="45701" rIns="91411" bIns="45701" numCol="2">
            <a:spAutoFit/>
          </a:bodyPr>
          <a:lstStyle>
            <a:lvl1pPr>
              <a:spcBef>
                <a:spcPct val="20000"/>
              </a:spcBef>
              <a:buChar char="•"/>
              <a:defRPr sz="15400">
                <a:solidFill>
                  <a:schemeClr val="tx1"/>
                </a:solidFill>
                <a:latin typeface="Arial" panose="020B0604020202020204" pitchFamily="34" charset="0"/>
              </a:defRPr>
            </a:lvl1pPr>
            <a:lvl2pPr marL="742950" indent="-285750">
              <a:spcBef>
                <a:spcPct val="20000"/>
              </a:spcBef>
              <a:buChar char="–"/>
              <a:defRPr sz="13400">
                <a:solidFill>
                  <a:schemeClr val="tx1"/>
                </a:solidFill>
                <a:latin typeface="Arial" panose="020B0604020202020204" pitchFamily="34" charset="0"/>
              </a:defRPr>
            </a:lvl2pPr>
            <a:lvl3pPr marL="1143000" indent="-228600">
              <a:spcBef>
                <a:spcPct val="20000"/>
              </a:spcBef>
              <a:buChar char="•"/>
              <a:defRPr sz="11500">
                <a:solidFill>
                  <a:schemeClr val="tx1"/>
                </a:solidFill>
                <a:latin typeface="Arial" panose="020B0604020202020204" pitchFamily="34" charset="0"/>
              </a:defRPr>
            </a:lvl3pPr>
            <a:lvl4pPr marL="1600200" indent="-228600">
              <a:spcBef>
                <a:spcPct val="20000"/>
              </a:spcBef>
              <a:buChar char="–"/>
              <a:defRPr sz="9600">
                <a:solidFill>
                  <a:schemeClr val="tx1"/>
                </a:solidFill>
                <a:latin typeface="Arial" panose="020B0604020202020204" pitchFamily="34" charset="0"/>
              </a:defRPr>
            </a:lvl4pPr>
            <a:lvl5pPr marL="2057400" indent="-228600">
              <a:spcBef>
                <a:spcPct val="20000"/>
              </a:spcBef>
              <a:buChar char="»"/>
              <a:defRPr sz="9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9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9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9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9600">
                <a:solidFill>
                  <a:schemeClr val="tx1"/>
                </a:solidFill>
                <a:latin typeface="Arial" panose="020B0604020202020204" pitchFamily="34" charset="0"/>
              </a:defRPr>
            </a:lvl9pPr>
          </a:lstStyle>
          <a:p>
            <a:pPr eaLnBrk="1" hangingPunct="1">
              <a:spcBef>
                <a:spcPct val="0"/>
              </a:spcBef>
              <a:buFontTx/>
              <a:buNone/>
              <a:defRPr/>
            </a:pPr>
            <a:r>
              <a:rPr lang="en-US" altLang="en-US" sz="2900" dirty="0" smtClean="0">
                <a:ea typeface="Cambria Math" panose="02040503050406030204" pitchFamily="18" charset="0"/>
                <a:cs typeface="Arial" pitchFamily="34" charset="0"/>
              </a:rPr>
              <a:t>Student: Mark Ian Bolante</a:t>
            </a:r>
            <a:endParaRPr lang="en-US" altLang="en-US" sz="2900" dirty="0">
              <a:ea typeface="Cambria Math" panose="02040503050406030204" pitchFamily="18" charset="0"/>
              <a:cs typeface="Arial" pitchFamily="34" charset="0"/>
            </a:endParaRPr>
          </a:p>
          <a:p>
            <a:pPr eaLnBrk="1" hangingPunct="1">
              <a:spcBef>
                <a:spcPct val="0"/>
              </a:spcBef>
              <a:buFontTx/>
              <a:buNone/>
              <a:defRPr/>
            </a:pPr>
            <a:r>
              <a:rPr lang="en-US" altLang="en-US" sz="2900" dirty="0">
                <a:ea typeface="Cambria Math" panose="02040503050406030204" pitchFamily="18" charset="0"/>
                <a:cs typeface="Arial" pitchFamily="34" charset="0"/>
              </a:rPr>
              <a:t>Nipissing </a:t>
            </a:r>
            <a:r>
              <a:rPr lang="en-US" altLang="en-US" sz="2900" dirty="0" smtClean="0">
                <a:ea typeface="Cambria Math" panose="02040503050406030204" pitchFamily="18" charset="0"/>
                <a:cs typeface="Arial" pitchFamily="34" charset="0"/>
              </a:rPr>
              <a:t>University</a:t>
            </a:r>
          </a:p>
          <a:p>
            <a:pPr eaLnBrk="1" hangingPunct="1">
              <a:spcBef>
                <a:spcPct val="0"/>
              </a:spcBef>
              <a:buFontTx/>
              <a:buNone/>
              <a:defRPr/>
            </a:pPr>
            <a:r>
              <a:rPr lang="en-US" altLang="en-US" sz="2900" dirty="0" smtClean="0">
                <a:ea typeface="Cambria Math" panose="02040503050406030204" pitchFamily="18" charset="0"/>
                <a:cs typeface="Arial" pitchFamily="34" charset="0"/>
              </a:rPr>
              <a:t>Department of Science and Technology</a:t>
            </a:r>
            <a:r>
              <a:rPr lang="en-US" altLang="en-US" sz="2900" dirty="0" smtClean="0">
                <a:ea typeface="Cambria Math" panose="02040503050406030204" pitchFamily="18" charset="0"/>
                <a:cs typeface="Arial" pitchFamily="34" charset="0"/>
              </a:rPr>
              <a:t> </a:t>
            </a:r>
            <a:endParaRPr lang="en-US" altLang="en-US" sz="2900" dirty="0" smtClean="0">
              <a:ea typeface="Cambria Math" panose="02040503050406030204" pitchFamily="18" charset="0"/>
              <a:cs typeface="Arial" pitchFamily="34" charset="0"/>
            </a:endParaRPr>
          </a:p>
          <a:p>
            <a:pPr eaLnBrk="1" hangingPunct="1">
              <a:spcBef>
                <a:spcPct val="0"/>
              </a:spcBef>
              <a:buFontTx/>
              <a:buNone/>
              <a:defRPr/>
            </a:pPr>
            <a:r>
              <a:rPr lang="en-US" altLang="en-US" sz="2900" dirty="0" smtClean="0">
                <a:ea typeface="Cambria Math" panose="02040503050406030204" pitchFamily="18" charset="0"/>
                <a:cs typeface="Arial" pitchFamily="34" charset="0"/>
              </a:rPr>
              <a:t>100 </a:t>
            </a:r>
            <a:r>
              <a:rPr lang="en-US" altLang="en-US" sz="2900" dirty="0">
                <a:ea typeface="Cambria Math" panose="02040503050406030204" pitchFamily="18" charset="0"/>
                <a:cs typeface="Arial" pitchFamily="34" charset="0"/>
              </a:rPr>
              <a:t>College Drive, North Bay Ontario, Canada, P1B 8L7</a:t>
            </a:r>
          </a:p>
          <a:p>
            <a:pPr eaLnBrk="1" hangingPunct="1">
              <a:spcBef>
                <a:spcPct val="0"/>
              </a:spcBef>
              <a:buFontTx/>
              <a:buNone/>
              <a:defRPr/>
            </a:pPr>
            <a:endParaRPr lang="en-US" altLang="en-US" sz="2900" dirty="0">
              <a:latin typeface="Cambria Math" panose="02040503050406030204" pitchFamily="18" charset="0"/>
              <a:ea typeface="Cambria Math" panose="02040503050406030204" pitchFamily="18" charset="0"/>
            </a:endParaRPr>
          </a:p>
          <a:p>
            <a:pPr eaLnBrk="1" hangingPunct="1">
              <a:spcBef>
                <a:spcPct val="0"/>
              </a:spcBef>
              <a:buFontTx/>
              <a:buNone/>
              <a:defRPr/>
            </a:pPr>
            <a:r>
              <a:rPr lang="en-US" altLang="en-US" sz="2900" dirty="0" smtClean="0">
                <a:ea typeface="Cambria Math" panose="02040503050406030204" pitchFamily="18" charset="0"/>
                <a:cs typeface="Arial" pitchFamily="34" charset="0"/>
              </a:rPr>
              <a:t>Professor</a:t>
            </a:r>
            <a:r>
              <a:rPr lang="en-US" altLang="en-US" sz="2900" dirty="0">
                <a:ea typeface="Cambria Math" panose="02040503050406030204" pitchFamily="18" charset="0"/>
                <a:cs typeface="Arial" pitchFamily="34" charset="0"/>
              </a:rPr>
              <a:t>: Dr. B. J. Schreyer</a:t>
            </a:r>
          </a:p>
          <a:p>
            <a:pPr eaLnBrk="1" hangingPunct="1">
              <a:spcBef>
                <a:spcPct val="0"/>
              </a:spcBef>
              <a:buFontTx/>
              <a:buNone/>
              <a:defRPr/>
            </a:pPr>
            <a:r>
              <a:rPr lang="en-US" altLang="en-US" sz="2900" dirty="0">
                <a:ea typeface="Cambria Math" panose="02040503050406030204" pitchFamily="18" charset="0"/>
                <a:cs typeface="Arial" pitchFamily="34" charset="0"/>
              </a:rPr>
              <a:t>Nipissing University</a:t>
            </a:r>
            <a:r>
              <a:rPr lang="en-US" altLang="en-US" sz="2900" dirty="0" smtClean="0">
                <a:ea typeface="Cambria Math" panose="02040503050406030204" pitchFamily="18" charset="0"/>
                <a:cs typeface="Arial" pitchFamily="34" charset="0"/>
              </a:rPr>
              <a:t>,</a:t>
            </a:r>
          </a:p>
          <a:p>
            <a:pPr eaLnBrk="1" hangingPunct="1">
              <a:spcBef>
                <a:spcPct val="0"/>
              </a:spcBef>
              <a:buNone/>
              <a:defRPr/>
            </a:pPr>
            <a:r>
              <a:rPr lang="en-US" altLang="en-US" sz="2900" dirty="0" smtClean="0">
                <a:ea typeface="Cambria Math" panose="02040503050406030204" pitchFamily="18" charset="0"/>
                <a:cs typeface="Arial" pitchFamily="34" charset="0"/>
              </a:rPr>
              <a:t>Department of Science and Technology </a:t>
            </a:r>
            <a:endParaRPr lang="en-US" altLang="en-US" sz="2900" dirty="0" smtClean="0">
              <a:ea typeface="Cambria Math" panose="02040503050406030204" pitchFamily="18" charset="0"/>
              <a:cs typeface="Arial" pitchFamily="34" charset="0"/>
            </a:endParaRPr>
          </a:p>
          <a:p>
            <a:pPr eaLnBrk="1" hangingPunct="1">
              <a:spcBef>
                <a:spcPct val="0"/>
              </a:spcBef>
              <a:buFontTx/>
              <a:buNone/>
              <a:defRPr/>
            </a:pPr>
            <a:r>
              <a:rPr lang="en-US" altLang="en-US" sz="2900" dirty="0" smtClean="0">
                <a:ea typeface="Cambria Math" panose="02040503050406030204" pitchFamily="18" charset="0"/>
                <a:cs typeface="Arial" pitchFamily="34" charset="0"/>
              </a:rPr>
              <a:t>100 </a:t>
            </a:r>
            <a:r>
              <a:rPr lang="en-US" altLang="en-US" sz="2900" dirty="0">
                <a:ea typeface="Cambria Math" panose="02040503050406030204" pitchFamily="18" charset="0"/>
                <a:cs typeface="Arial" pitchFamily="34" charset="0"/>
              </a:rPr>
              <a:t>College Drive, North Bay Ontario, Canada, P1B 8L7; </a:t>
            </a:r>
            <a:endParaRPr lang="en-US" altLang="en-US" sz="2900" dirty="0" smtClean="0">
              <a:ea typeface="Cambria Math" panose="02040503050406030204" pitchFamily="18" charset="0"/>
              <a:cs typeface="Arial" pitchFamily="34" charset="0"/>
            </a:endParaRPr>
          </a:p>
          <a:p>
            <a:pPr eaLnBrk="1" hangingPunct="1">
              <a:spcBef>
                <a:spcPct val="0"/>
              </a:spcBef>
              <a:buFontTx/>
              <a:buNone/>
              <a:defRPr/>
            </a:pPr>
            <a:r>
              <a:rPr lang="en-US" altLang="en-US" sz="2900" dirty="0" smtClean="0">
                <a:ea typeface="Cambria Math" panose="02040503050406030204" pitchFamily="18" charset="0"/>
                <a:cs typeface="Arial" pitchFamily="34" charset="0"/>
              </a:rPr>
              <a:t>bjs@nipissingu.ca</a:t>
            </a:r>
            <a:endParaRPr lang="en-US" altLang="en-US" sz="2900" dirty="0">
              <a:ea typeface="Cambria Math" panose="02040503050406030204" pitchFamily="18" charset="0"/>
              <a:cs typeface="Arial" pitchFamily="34" charset="0"/>
            </a:endParaRPr>
          </a:p>
        </p:txBody>
      </p:sp>
      <p:cxnSp>
        <p:nvCxnSpPr>
          <p:cNvPr id="4" name="Straight Connector 3"/>
          <p:cNvCxnSpPr/>
          <p:nvPr/>
        </p:nvCxnSpPr>
        <p:spPr bwMode="auto">
          <a:xfrm>
            <a:off x="228600" y="7162800"/>
            <a:ext cx="15621000"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5" name="Straight Connector 74"/>
          <p:cNvCxnSpPr/>
          <p:nvPr/>
        </p:nvCxnSpPr>
        <p:spPr bwMode="auto">
          <a:xfrm>
            <a:off x="228600" y="21793200"/>
            <a:ext cx="15621000"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Straight Connector 11"/>
          <p:cNvCxnSpPr/>
          <p:nvPr/>
        </p:nvCxnSpPr>
        <p:spPr bwMode="auto">
          <a:xfrm flipH="1">
            <a:off x="15849600" y="5943600"/>
            <a:ext cx="1" cy="3733800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228600" y="5943600"/>
            <a:ext cx="32461200"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9" name="Straight Connector 18"/>
          <p:cNvCxnSpPr/>
          <p:nvPr/>
        </p:nvCxnSpPr>
        <p:spPr bwMode="auto">
          <a:xfrm>
            <a:off x="15773400" y="2667000"/>
            <a:ext cx="0" cy="2769951"/>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bwMode="auto">
          <a:xfrm>
            <a:off x="15849600" y="37185600"/>
            <a:ext cx="16840200"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 name="TextBox 29"/>
          <p:cNvSpPr txBox="1"/>
          <p:nvPr/>
        </p:nvSpPr>
        <p:spPr>
          <a:xfrm>
            <a:off x="16383000" y="7162801"/>
            <a:ext cx="16002000" cy="4893647"/>
          </a:xfrm>
          <a:prstGeom prst="rect">
            <a:avLst/>
          </a:prstGeom>
          <a:noFill/>
        </p:spPr>
        <p:txBody>
          <a:bodyPr wrap="square" rtlCol="0">
            <a:spAutoFit/>
          </a:bodyPr>
          <a:lstStyle/>
          <a:p>
            <a:pPr>
              <a:lnSpc>
                <a:spcPct val="150000"/>
              </a:lnSpc>
            </a:pPr>
            <a:r>
              <a:rPr lang="en-CA" sz="2800" dirty="0" smtClean="0">
                <a:latin typeface="Arial" pitchFamily="34" charset="0"/>
                <a:cs typeface="Arial" pitchFamily="34" charset="0"/>
              </a:rPr>
              <a:t>Another application of AI in Music is recognizing musical notation using artificial neural networks (ANN). ANNs are an approach where software is used to mimic biological neural networks similar to animals and humans. Optical character recognition (OCR) is a method that converts handwritten or printed text into recognizable mechanical or electronic machine-encoded text. Combining these two approaches and using software such as PyBrain, OpenCV and MusicXML, musical notation recognition can be achieved. The following figures show examples of “training” the neural network to better recognize notes.</a:t>
            </a:r>
          </a:p>
          <a:p>
            <a:endParaRPr lang="en-CA" dirty="0">
              <a:latin typeface="Arial" pitchFamily="34" charset="0"/>
              <a:cs typeface="Arial" pitchFamily="34" charset="0"/>
            </a:endParaRPr>
          </a:p>
        </p:txBody>
      </p:sp>
      <p:sp>
        <p:nvSpPr>
          <p:cNvPr id="31" name="TextBox 30"/>
          <p:cNvSpPr txBox="1"/>
          <p:nvPr/>
        </p:nvSpPr>
        <p:spPr>
          <a:xfrm>
            <a:off x="16078200" y="36320004"/>
            <a:ext cx="4419600" cy="941796"/>
          </a:xfrm>
          <a:prstGeom prst="rect">
            <a:avLst/>
          </a:prstGeom>
          <a:noFill/>
        </p:spPr>
        <p:txBody>
          <a:bodyPr wrap="square" rtlCol="0">
            <a:spAutoFit/>
          </a:bodyPr>
          <a:lstStyle/>
          <a:p>
            <a:pPr>
              <a:lnSpc>
                <a:spcPct val="115000"/>
              </a:lnSpc>
              <a:spcBef>
                <a:spcPts val="2400"/>
              </a:spcBef>
              <a:spcAft>
                <a:spcPts val="0"/>
              </a:spcAft>
            </a:pPr>
            <a:r>
              <a:rPr lang="en-CA" sz="4800" b="1" kern="0" dirty="0" smtClean="0">
                <a:solidFill>
                  <a:srgbClr val="365F91"/>
                </a:solidFill>
                <a:latin typeface="Cambria"/>
                <a:ea typeface="MS Gothic"/>
                <a:cs typeface="Times New Roman"/>
              </a:rPr>
              <a:t>References</a:t>
            </a:r>
            <a:endParaRPr lang="en-CA" sz="4800" b="1" kern="0" dirty="0">
              <a:solidFill>
                <a:srgbClr val="365F91"/>
              </a:solidFill>
              <a:latin typeface="Cambria"/>
              <a:ea typeface="MS Gothic"/>
              <a:cs typeface="Times New Roman"/>
            </a:endParaRPr>
          </a:p>
        </p:txBody>
      </p:sp>
      <p:sp>
        <p:nvSpPr>
          <p:cNvPr id="32" name="TextBox 31"/>
          <p:cNvSpPr txBox="1"/>
          <p:nvPr/>
        </p:nvSpPr>
        <p:spPr>
          <a:xfrm>
            <a:off x="16306800" y="37916108"/>
            <a:ext cx="15544800" cy="4832092"/>
          </a:xfrm>
          <a:prstGeom prst="rect">
            <a:avLst/>
          </a:prstGeom>
          <a:noFill/>
        </p:spPr>
        <p:txBody>
          <a:bodyPr wrap="square" rtlCol="0">
            <a:spAutoFit/>
          </a:bodyPr>
          <a:lstStyle/>
          <a:p>
            <a:r>
              <a:rPr lang="en-CA" sz="2800" dirty="0" smtClean="0">
                <a:latin typeface="Arial" pitchFamily="34" charset="0"/>
                <a:cs typeface="Arial" pitchFamily="34" charset="0"/>
              </a:rPr>
              <a:t>[1] Attwenger, Pascal. </a:t>
            </a:r>
            <a:r>
              <a:rPr lang="en-CA" sz="2800" i="1" dirty="0" smtClean="0">
                <a:latin typeface="Arial" pitchFamily="34" charset="0"/>
                <a:cs typeface="Arial" pitchFamily="34" charset="0"/>
              </a:rPr>
              <a:t>Recognizing Musical Notation Using Artificial Neural Networks</a:t>
            </a:r>
            <a:r>
              <a:rPr lang="en-CA" sz="2800" dirty="0" smtClean="0">
                <a:latin typeface="Arial" pitchFamily="34" charset="0"/>
                <a:cs typeface="Arial" pitchFamily="34" charset="0"/>
              </a:rPr>
              <a:t>. Diss. University of Vienna, 2015</a:t>
            </a:r>
            <a:r>
              <a:rPr lang="en-CA" sz="2800" dirty="0" smtClean="0">
                <a:latin typeface="Arial" pitchFamily="34" charset="0"/>
                <a:cs typeface="Arial" pitchFamily="34" charset="0"/>
              </a:rPr>
              <a:t>.</a:t>
            </a:r>
          </a:p>
          <a:p>
            <a:endParaRPr lang="en-CA" sz="2800" dirty="0" smtClean="0">
              <a:latin typeface="Arial" pitchFamily="34" charset="0"/>
              <a:cs typeface="Arial" pitchFamily="34" charset="0"/>
            </a:endParaRPr>
          </a:p>
          <a:p>
            <a:r>
              <a:rPr lang="en-CA" sz="2800" dirty="0" smtClean="0">
                <a:latin typeface="Arial" pitchFamily="34" charset="0"/>
                <a:cs typeface="Arial" pitchFamily="34" charset="0"/>
              </a:rPr>
              <a:t>[2] Engels, Steve, Tiffany Tong, and Fabian Chan. "Automatic Real-Time Music Generation for Games." </a:t>
            </a:r>
            <a:r>
              <a:rPr lang="en-CA" sz="2800" i="1" dirty="0" smtClean="0">
                <a:latin typeface="Arial" pitchFamily="34" charset="0"/>
                <a:cs typeface="Arial" pitchFamily="34" charset="0"/>
              </a:rPr>
              <a:t>Eleventh Artificial Intelligence and Interactive Digital Entertainment Conference</a:t>
            </a:r>
            <a:r>
              <a:rPr lang="en-CA" sz="2800" dirty="0" smtClean="0">
                <a:latin typeface="Arial" pitchFamily="34" charset="0"/>
                <a:cs typeface="Arial" pitchFamily="34" charset="0"/>
              </a:rPr>
              <a:t>. 2015</a:t>
            </a:r>
            <a:r>
              <a:rPr lang="en-CA" sz="2800" dirty="0" smtClean="0">
                <a:latin typeface="Arial" pitchFamily="34" charset="0"/>
                <a:cs typeface="Arial" pitchFamily="34" charset="0"/>
              </a:rPr>
              <a:t>.</a:t>
            </a:r>
          </a:p>
          <a:p>
            <a:endParaRPr lang="en-CA" sz="2800" dirty="0" smtClean="0">
              <a:latin typeface="Arial" pitchFamily="34" charset="0"/>
              <a:cs typeface="Arial" pitchFamily="34" charset="0"/>
            </a:endParaRPr>
          </a:p>
          <a:p>
            <a:r>
              <a:rPr lang="en-CA" sz="2800" dirty="0" smtClean="0">
                <a:latin typeface="Arial" pitchFamily="34" charset="0"/>
                <a:cs typeface="Arial" pitchFamily="34" charset="0"/>
              </a:rPr>
              <a:t>[3] </a:t>
            </a:r>
            <a:r>
              <a:rPr lang="en-CA" sz="2800" dirty="0" smtClean="0">
                <a:latin typeface="Arial" pitchFamily="34" charset="0"/>
                <a:cs typeface="Arial" pitchFamily="34" charset="0"/>
              </a:rPr>
              <a:t>Latkina, Sofya. "Two-step Harmonious Melody Generator</a:t>
            </a:r>
            <a:r>
              <a:rPr lang="en-CA" sz="2800" dirty="0" smtClean="0">
                <a:latin typeface="Arial" pitchFamily="34" charset="0"/>
                <a:cs typeface="Arial" pitchFamily="34" charset="0"/>
              </a:rPr>
              <a:t>.“ 2015.</a:t>
            </a:r>
          </a:p>
          <a:p>
            <a:endParaRPr lang="en-CA" sz="2800" dirty="0" smtClean="0">
              <a:latin typeface="Arial" pitchFamily="34" charset="0"/>
              <a:cs typeface="Arial" pitchFamily="34" charset="0"/>
            </a:endParaRPr>
          </a:p>
          <a:p>
            <a:r>
              <a:rPr lang="en-CA" sz="2800" dirty="0" smtClean="0">
                <a:latin typeface="Arial" pitchFamily="34" charset="0"/>
                <a:cs typeface="Arial" pitchFamily="34" charset="0"/>
              </a:rPr>
              <a:t>[4] </a:t>
            </a:r>
            <a:r>
              <a:rPr lang="en-CA" sz="2800" dirty="0" smtClean="0">
                <a:latin typeface="Arial" pitchFamily="34" charset="0"/>
                <a:cs typeface="Arial" pitchFamily="34" charset="0"/>
              </a:rPr>
              <a:t>Quintana, Carlos Sánchez, et al. "Melomics: A case-study of AI in Spain."</a:t>
            </a:r>
            <a:r>
              <a:rPr lang="en-CA" sz="2800" i="1" dirty="0" smtClean="0">
                <a:latin typeface="Arial" pitchFamily="34" charset="0"/>
                <a:cs typeface="Arial" pitchFamily="34" charset="0"/>
              </a:rPr>
              <a:t>AI Magazine</a:t>
            </a:r>
            <a:r>
              <a:rPr lang="en-CA" sz="2800" dirty="0" smtClean="0">
                <a:latin typeface="Arial" pitchFamily="34" charset="0"/>
                <a:cs typeface="Arial" pitchFamily="34" charset="0"/>
              </a:rPr>
              <a:t> 34.3 (2013): 99-103.</a:t>
            </a:r>
          </a:p>
          <a:p>
            <a:endParaRPr lang="en-CA" sz="2800" dirty="0">
              <a:latin typeface="Arial" pitchFamily="34" charset="0"/>
              <a:cs typeface="Arial" pitchFamily="34" charset="0"/>
            </a:endParaRPr>
          </a:p>
        </p:txBody>
      </p:sp>
      <p:cxnSp>
        <p:nvCxnSpPr>
          <p:cNvPr id="33" name="Straight Connector 32"/>
          <p:cNvCxnSpPr/>
          <p:nvPr/>
        </p:nvCxnSpPr>
        <p:spPr bwMode="auto">
          <a:xfrm>
            <a:off x="15849600" y="32689800"/>
            <a:ext cx="16840200"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4" name="TextBox 33"/>
          <p:cNvSpPr txBox="1"/>
          <p:nvPr/>
        </p:nvSpPr>
        <p:spPr>
          <a:xfrm>
            <a:off x="16078200" y="31775400"/>
            <a:ext cx="4953000" cy="830997"/>
          </a:xfrm>
          <a:prstGeom prst="rect">
            <a:avLst/>
          </a:prstGeom>
          <a:noFill/>
        </p:spPr>
        <p:txBody>
          <a:bodyPr wrap="square" rtlCol="0">
            <a:spAutoFit/>
          </a:bodyPr>
          <a:lstStyle/>
          <a:p>
            <a:r>
              <a:rPr lang="en-CA" sz="4800" b="1" kern="0" dirty="0" smtClean="0">
                <a:solidFill>
                  <a:srgbClr val="365F91"/>
                </a:solidFill>
                <a:latin typeface="Cambria"/>
                <a:ea typeface="MS Gothic"/>
                <a:cs typeface="Times New Roman"/>
              </a:rPr>
              <a:t>Conclusion</a:t>
            </a:r>
            <a:endParaRPr lang="en-CA" sz="4800" b="1" kern="0" dirty="0" smtClean="0">
              <a:solidFill>
                <a:srgbClr val="365F91"/>
              </a:solidFill>
              <a:latin typeface="Cambria"/>
              <a:ea typeface="MS Gothic"/>
              <a:cs typeface="Times New Roman"/>
            </a:endParaRPr>
          </a:p>
        </p:txBody>
      </p:sp>
      <p:sp>
        <p:nvSpPr>
          <p:cNvPr id="35" name="TextBox 34"/>
          <p:cNvSpPr txBox="1"/>
          <p:nvPr/>
        </p:nvSpPr>
        <p:spPr>
          <a:xfrm>
            <a:off x="16230600" y="33010257"/>
            <a:ext cx="15925800" cy="3108543"/>
          </a:xfrm>
          <a:prstGeom prst="rect">
            <a:avLst/>
          </a:prstGeom>
          <a:noFill/>
        </p:spPr>
        <p:txBody>
          <a:bodyPr wrap="square" rtlCol="0">
            <a:spAutoFit/>
          </a:bodyPr>
          <a:lstStyle/>
          <a:p>
            <a:pPr>
              <a:lnSpc>
                <a:spcPct val="150000"/>
              </a:lnSpc>
            </a:pPr>
            <a:r>
              <a:rPr lang="en-CA" sz="2800" dirty="0" smtClean="0">
                <a:latin typeface="Arial" pitchFamily="34" charset="0"/>
                <a:cs typeface="Arial" pitchFamily="34" charset="0"/>
              </a:rPr>
              <a:t>Artificial intelligence and music is a wide and active field of research today. It is a continuous developing field where more methods can be discovered or pre-existing ones further progressed with the advancement of technology. The information presented on this poster are just a few examples and applications of AI and music.</a:t>
            </a:r>
          </a:p>
          <a:p>
            <a:endParaRPr lang="en-CA" sz="2800" dirty="0">
              <a:latin typeface="Arial" pitchFamily="34" charset="0"/>
              <a:cs typeface="Arial" pitchFamily="34" charset="0"/>
            </a:endParaRPr>
          </a:p>
        </p:txBody>
      </p:sp>
      <p:cxnSp>
        <p:nvCxnSpPr>
          <p:cNvPr id="38" name="Straight Connector 37"/>
          <p:cNvCxnSpPr/>
          <p:nvPr/>
        </p:nvCxnSpPr>
        <p:spPr bwMode="auto">
          <a:xfrm>
            <a:off x="15849600" y="36271200"/>
            <a:ext cx="16840200"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1" name="Straight Connector 40"/>
          <p:cNvCxnSpPr/>
          <p:nvPr/>
        </p:nvCxnSpPr>
        <p:spPr bwMode="auto">
          <a:xfrm>
            <a:off x="15849600" y="31699200"/>
            <a:ext cx="16840200"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4" name="TextBox 43"/>
          <p:cNvSpPr txBox="1"/>
          <p:nvPr/>
        </p:nvSpPr>
        <p:spPr>
          <a:xfrm>
            <a:off x="16154400" y="28640544"/>
            <a:ext cx="16230600" cy="2677656"/>
          </a:xfrm>
          <a:prstGeom prst="rect">
            <a:avLst/>
          </a:prstGeom>
          <a:noFill/>
        </p:spPr>
        <p:txBody>
          <a:bodyPr wrap="square" rtlCol="0">
            <a:spAutoFit/>
          </a:bodyPr>
          <a:lstStyle/>
          <a:p>
            <a:pPr>
              <a:lnSpc>
                <a:spcPct val="150000"/>
              </a:lnSpc>
            </a:pPr>
            <a:r>
              <a:rPr lang="en-CA" sz="2800" dirty="0" smtClean="0">
                <a:latin typeface="Arial" pitchFamily="34" charset="0"/>
                <a:cs typeface="Arial" pitchFamily="34" charset="0"/>
              </a:rPr>
              <a:t>Each model could then be used to create polyphonic segments with output that follows the rhythmic boundaries, similar to the original piece. The result is a tool that generates original music by recombining portions of the original piece in new ways in real-time and switches between styles when signaled by the game.</a:t>
            </a:r>
            <a:endParaRPr lang="en-CA" sz="2800" dirty="0">
              <a:latin typeface="Arial" pitchFamily="34" charset="0"/>
              <a:cs typeface="Arial" pitchFamily="34" charset="0"/>
            </a:endParaRPr>
          </a:p>
        </p:txBody>
      </p:sp>
      <p:pic>
        <p:nvPicPr>
          <p:cNvPr id="45" name="Picture 44"/>
          <p:cNvPicPr/>
          <p:nvPr/>
        </p:nvPicPr>
        <p:blipFill>
          <a:blip r:embed="rId3" cstate="print"/>
          <a:srcRect/>
          <a:stretch>
            <a:fillRect/>
          </a:stretch>
        </p:blipFill>
        <p:spPr bwMode="auto">
          <a:xfrm>
            <a:off x="20193000" y="24307800"/>
            <a:ext cx="7620000" cy="4114800"/>
          </a:xfrm>
          <a:prstGeom prst="rect">
            <a:avLst/>
          </a:prstGeom>
          <a:noFill/>
          <a:ln w="9525">
            <a:noFill/>
            <a:miter lim="800000"/>
            <a:headEnd/>
            <a:tailEnd/>
          </a:ln>
        </p:spPr>
      </p:pic>
      <p:sp>
        <p:nvSpPr>
          <p:cNvPr id="46" name="TextBox 45"/>
          <p:cNvSpPr txBox="1"/>
          <p:nvPr/>
        </p:nvSpPr>
        <p:spPr>
          <a:xfrm>
            <a:off x="16078200" y="18897600"/>
            <a:ext cx="16306800" cy="5539978"/>
          </a:xfrm>
          <a:prstGeom prst="rect">
            <a:avLst/>
          </a:prstGeom>
          <a:noFill/>
        </p:spPr>
        <p:txBody>
          <a:bodyPr wrap="square" rtlCol="0">
            <a:spAutoFit/>
          </a:bodyPr>
          <a:lstStyle/>
          <a:p>
            <a:pPr>
              <a:lnSpc>
                <a:spcPct val="150000"/>
              </a:lnSpc>
            </a:pPr>
            <a:r>
              <a:rPr lang="en-CA" sz="2800" dirty="0" smtClean="0">
                <a:latin typeface="Arial" pitchFamily="34" charset="0"/>
                <a:cs typeface="Arial" pitchFamily="34" charset="0"/>
              </a:rPr>
              <a:t>Furthermore, AI can be used into automatic real-time music generation for games. Music plays a vital role in the enjoyment of video games. However, small-medium game studios find difficulty in financing original scores and soundtrack for their games. Implementing automatic real-time music generation system into the game not only gives the game studio an inexpensive solution, but also allows them to have more space in the game. This is achieved by using a music composition tool based on a variation of a Markov model. Each state is a set of notes that share a common starting position within a bar. A composition is broken down into these states, and the resulting Markov model stores the frequencies of notes and transitions within that composition as shown in the figure below. </a:t>
            </a:r>
          </a:p>
          <a:p>
            <a:endParaRPr lang="en-CA" dirty="0"/>
          </a:p>
        </p:txBody>
      </p:sp>
      <p:sp>
        <p:nvSpPr>
          <p:cNvPr id="48" name="TextBox 47"/>
          <p:cNvSpPr txBox="1"/>
          <p:nvPr/>
        </p:nvSpPr>
        <p:spPr>
          <a:xfrm>
            <a:off x="15849600" y="17983200"/>
            <a:ext cx="16840200" cy="800219"/>
          </a:xfrm>
          <a:prstGeom prst="rect">
            <a:avLst/>
          </a:prstGeom>
          <a:noFill/>
          <a:ln>
            <a:solidFill>
              <a:schemeClr val="tx1"/>
            </a:solidFill>
            <a:prstDash val="dash"/>
          </a:ln>
        </p:spPr>
        <p:txBody>
          <a:bodyPr wrap="square" rtlCol="0">
            <a:spAutoFit/>
          </a:bodyPr>
          <a:lstStyle/>
          <a:p>
            <a:pPr>
              <a:lnSpc>
                <a:spcPct val="115000"/>
              </a:lnSpc>
              <a:spcBef>
                <a:spcPts val="1000"/>
              </a:spcBef>
              <a:spcAft>
                <a:spcPts val="0"/>
              </a:spcAft>
            </a:pPr>
            <a:r>
              <a:rPr lang="en-CA" sz="4000" b="1" dirty="0" smtClean="0">
                <a:solidFill>
                  <a:srgbClr val="4F81BD"/>
                </a:solidFill>
                <a:latin typeface="Cambria"/>
                <a:ea typeface="MS Gothic"/>
                <a:cs typeface="Times New Roman"/>
              </a:rPr>
              <a:t>  Automatic </a:t>
            </a:r>
            <a:r>
              <a:rPr lang="en-CA" sz="4000" b="1" dirty="0" smtClean="0">
                <a:solidFill>
                  <a:srgbClr val="4F81BD"/>
                </a:solidFill>
                <a:latin typeface="Cambria"/>
                <a:ea typeface="MS Gothic"/>
                <a:cs typeface="Times New Roman"/>
              </a:rPr>
              <a:t>Real-Time Music Generation for Games</a:t>
            </a:r>
            <a:endParaRPr lang="en-CA" sz="4000" b="1" dirty="0">
              <a:solidFill>
                <a:srgbClr val="4F81BD"/>
              </a:solidFill>
              <a:latin typeface="Cambria"/>
              <a:ea typeface="MS Gothic"/>
              <a:cs typeface="Times New Roman"/>
            </a:endParaRPr>
          </a:p>
        </p:txBody>
      </p:sp>
      <p:sp>
        <p:nvSpPr>
          <p:cNvPr id="50" name="TextBox 49"/>
          <p:cNvSpPr txBox="1"/>
          <p:nvPr/>
        </p:nvSpPr>
        <p:spPr>
          <a:xfrm>
            <a:off x="15849600" y="6096000"/>
            <a:ext cx="16840200" cy="800219"/>
          </a:xfrm>
          <a:prstGeom prst="rect">
            <a:avLst/>
          </a:prstGeom>
          <a:noFill/>
          <a:ln>
            <a:solidFill>
              <a:schemeClr val="tx1"/>
            </a:solidFill>
            <a:prstDash val="dash"/>
          </a:ln>
        </p:spPr>
        <p:txBody>
          <a:bodyPr wrap="square" rtlCol="0">
            <a:spAutoFit/>
          </a:bodyPr>
          <a:lstStyle/>
          <a:p>
            <a:pPr>
              <a:lnSpc>
                <a:spcPct val="115000"/>
              </a:lnSpc>
              <a:spcBef>
                <a:spcPts val="1000"/>
              </a:spcBef>
              <a:spcAft>
                <a:spcPts val="0"/>
              </a:spcAft>
            </a:pPr>
            <a:r>
              <a:rPr lang="en-CA" sz="4000" b="1" dirty="0" smtClean="0">
                <a:solidFill>
                  <a:srgbClr val="4F81BD"/>
                </a:solidFill>
                <a:latin typeface="Cambria"/>
                <a:ea typeface="MS Gothic"/>
                <a:cs typeface="Times New Roman"/>
              </a:rPr>
              <a:t>  Recognizing </a:t>
            </a:r>
            <a:r>
              <a:rPr lang="en-CA" sz="4000" b="1" dirty="0" smtClean="0">
                <a:solidFill>
                  <a:srgbClr val="4F81BD"/>
                </a:solidFill>
                <a:latin typeface="Cambria"/>
                <a:ea typeface="MS Gothic"/>
                <a:cs typeface="Times New Roman"/>
              </a:rPr>
              <a:t>Musical Notation Using Artificial Neural Networks</a:t>
            </a:r>
            <a:endParaRPr lang="en-CA" sz="4000" b="1" dirty="0">
              <a:solidFill>
                <a:srgbClr val="4F81BD"/>
              </a:solidFill>
              <a:latin typeface="Cambria"/>
              <a:ea typeface="MS Gothic"/>
              <a:cs typeface="Times New Roman"/>
            </a:endParaRPr>
          </a:p>
        </p:txBody>
      </p:sp>
      <p:pic>
        <p:nvPicPr>
          <p:cNvPr id="51" name="Picture 50"/>
          <p:cNvPicPr/>
          <p:nvPr/>
        </p:nvPicPr>
        <p:blipFill>
          <a:blip r:embed="rId4" cstate="print"/>
          <a:srcRect/>
          <a:stretch>
            <a:fillRect/>
          </a:stretch>
        </p:blipFill>
        <p:spPr bwMode="auto">
          <a:xfrm>
            <a:off x="16916400" y="12330658"/>
            <a:ext cx="5943600" cy="1994942"/>
          </a:xfrm>
          <a:prstGeom prst="rect">
            <a:avLst/>
          </a:prstGeom>
          <a:noFill/>
          <a:ln w="9525">
            <a:noFill/>
            <a:miter lim="800000"/>
            <a:headEnd/>
            <a:tailEnd/>
          </a:ln>
        </p:spPr>
      </p:pic>
      <p:pic>
        <p:nvPicPr>
          <p:cNvPr id="52" name="Picture 51"/>
          <p:cNvPicPr/>
          <p:nvPr/>
        </p:nvPicPr>
        <p:blipFill>
          <a:blip r:embed="rId5" cstate="print"/>
          <a:srcRect/>
          <a:stretch>
            <a:fillRect/>
          </a:stretch>
        </p:blipFill>
        <p:spPr bwMode="auto">
          <a:xfrm>
            <a:off x="25603200" y="12421464"/>
            <a:ext cx="5943600" cy="1904136"/>
          </a:xfrm>
          <a:prstGeom prst="rect">
            <a:avLst/>
          </a:prstGeom>
          <a:noFill/>
          <a:ln w="9525">
            <a:noFill/>
            <a:miter lim="800000"/>
            <a:headEnd/>
            <a:tailEnd/>
          </a:ln>
        </p:spPr>
      </p:pic>
      <p:pic>
        <p:nvPicPr>
          <p:cNvPr id="53" name="Picture 52"/>
          <p:cNvPicPr/>
          <p:nvPr/>
        </p:nvPicPr>
        <p:blipFill>
          <a:blip r:embed="rId6" cstate="print"/>
          <a:srcRect/>
          <a:stretch>
            <a:fillRect/>
          </a:stretch>
        </p:blipFill>
        <p:spPr bwMode="auto">
          <a:xfrm>
            <a:off x="21183600" y="15267603"/>
            <a:ext cx="5943600" cy="2182197"/>
          </a:xfrm>
          <a:prstGeom prst="rect">
            <a:avLst/>
          </a:prstGeom>
          <a:noFill/>
          <a:ln w="9525">
            <a:noFill/>
            <a:miter lim="800000"/>
            <a:headEnd/>
            <a:tailEnd/>
          </a:ln>
        </p:spPr>
      </p:pic>
      <p:sp>
        <p:nvSpPr>
          <p:cNvPr id="54" name="TextBox 53"/>
          <p:cNvSpPr txBox="1"/>
          <p:nvPr/>
        </p:nvSpPr>
        <p:spPr>
          <a:xfrm>
            <a:off x="18973800" y="11811000"/>
            <a:ext cx="1371600" cy="461665"/>
          </a:xfrm>
          <a:prstGeom prst="rect">
            <a:avLst/>
          </a:prstGeom>
          <a:noFill/>
        </p:spPr>
        <p:txBody>
          <a:bodyPr wrap="square" rtlCol="0">
            <a:spAutoFit/>
          </a:bodyPr>
          <a:lstStyle/>
          <a:p>
            <a:r>
              <a:rPr lang="en-CA" sz="2400" i="1" dirty="0" smtClean="0"/>
              <a:t>Rotation</a:t>
            </a:r>
            <a:endParaRPr lang="en-CA" sz="2400" i="1" dirty="0"/>
          </a:p>
        </p:txBody>
      </p:sp>
      <p:sp>
        <p:nvSpPr>
          <p:cNvPr id="55" name="TextBox 54"/>
          <p:cNvSpPr txBox="1"/>
          <p:nvPr/>
        </p:nvSpPr>
        <p:spPr>
          <a:xfrm>
            <a:off x="27889200" y="11887200"/>
            <a:ext cx="1524000" cy="461665"/>
          </a:xfrm>
          <a:prstGeom prst="rect">
            <a:avLst/>
          </a:prstGeom>
          <a:noFill/>
        </p:spPr>
        <p:txBody>
          <a:bodyPr wrap="square" rtlCol="0">
            <a:spAutoFit/>
          </a:bodyPr>
          <a:lstStyle/>
          <a:p>
            <a:r>
              <a:rPr lang="en-CA" sz="2400" i="1" dirty="0" smtClean="0"/>
              <a:t>Shearing</a:t>
            </a:r>
            <a:endParaRPr lang="en-CA" sz="2400" i="1" dirty="0"/>
          </a:p>
        </p:txBody>
      </p:sp>
      <p:sp>
        <p:nvSpPr>
          <p:cNvPr id="56" name="TextBox 55"/>
          <p:cNvSpPr txBox="1"/>
          <p:nvPr/>
        </p:nvSpPr>
        <p:spPr>
          <a:xfrm>
            <a:off x="22402800" y="14630400"/>
            <a:ext cx="3352800" cy="457200"/>
          </a:xfrm>
          <a:prstGeom prst="rect">
            <a:avLst/>
          </a:prstGeom>
          <a:noFill/>
        </p:spPr>
        <p:txBody>
          <a:bodyPr wrap="square" rtlCol="0">
            <a:spAutoFit/>
          </a:bodyPr>
          <a:lstStyle/>
          <a:p>
            <a:r>
              <a:rPr lang="en-CA" sz="2400" i="1" dirty="0" smtClean="0"/>
              <a:t>“Salt and Pepper” Noise</a:t>
            </a:r>
            <a:endParaRPr lang="en-CA" sz="2400" i="1" dirty="0"/>
          </a:p>
        </p:txBody>
      </p:sp>
      <p:sp>
        <p:nvSpPr>
          <p:cNvPr id="60" name="TextBox 59"/>
          <p:cNvSpPr txBox="1"/>
          <p:nvPr/>
        </p:nvSpPr>
        <p:spPr>
          <a:xfrm>
            <a:off x="457200" y="6096000"/>
            <a:ext cx="3886200" cy="869405"/>
          </a:xfrm>
          <a:prstGeom prst="rect">
            <a:avLst/>
          </a:prstGeom>
          <a:noFill/>
        </p:spPr>
        <p:txBody>
          <a:bodyPr wrap="square" rtlCol="0">
            <a:spAutoFit/>
          </a:bodyPr>
          <a:lstStyle/>
          <a:p>
            <a:pPr>
              <a:lnSpc>
                <a:spcPct val="115000"/>
              </a:lnSpc>
              <a:spcBef>
                <a:spcPts val="2400"/>
              </a:spcBef>
              <a:spcAft>
                <a:spcPts val="0"/>
              </a:spcAft>
            </a:pPr>
            <a:r>
              <a:rPr lang="en-CA" sz="4800" b="1" kern="0" dirty="0" smtClean="0">
                <a:solidFill>
                  <a:srgbClr val="365F91"/>
                </a:solidFill>
                <a:latin typeface="Cambria"/>
                <a:ea typeface="MS Gothic"/>
                <a:cs typeface="Times New Roman"/>
              </a:rPr>
              <a:t>Introduction</a:t>
            </a:r>
            <a:endParaRPr lang="en-CA" sz="4800" b="1" kern="0" dirty="0">
              <a:solidFill>
                <a:srgbClr val="365F91"/>
              </a:solidFill>
              <a:latin typeface="Cambria"/>
              <a:ea typeface="MS Gothic"/>
              <a:cs typeface="Times New Roman"/>
            </a:endParaRPr>
          </a:p>
        </p:txBody>
      </p:sp>
      <p:sp>
        <p:nvSpPr>
          <p:cNvPr id="65" name="TextBox 64"/>
          <p:cNvSpPr txBox="1"/>
          <p:nvPr/>
        </p:nvSpPr>
        <p:spPr>
          <a:xfrm>
            <a:off x="381000" y="7391400"/>
            <a:ext cx="15240000" cy="2954655"/>
          </a:xfrm>
          <a:prstGeom prst="rect">
            <a:avLst/>
          </a:prstGeom>
          <a:noFill/>
        </p:spPr>
        <p:txBody>
          <a:bodyPr wrap="square" rtlCol="0">
            <a:spAutoFit/>
          </a:bodyPr>
          <a:lstStyle/>
          <a:p>
            <a:pPr>
              <a:lnSpc>
                <a:spcPct val="150000"/>
              </a:lnSpc>
            </a:pPr>
            <a:r>
              <a:rPr lang="en-CA" sz="2800" dirty="0" smtClean="0">
                <a:latin typeface="Arial" pitchFamily="34" charset="0"/>
                <a:cs typeface="Arial" pitchFamily="34" charset="0"/>
              </a:rPr>
              <a:t>Music is comprised of elements and refined sequences of them that affects listeners’ perception and sensations. Algorithmic composition is the technique of using algorithms to create music. With the help of artificial intelligence (AI) and the exponential growth of technology, more sophisticated methods of algorithmic compositions </a:t>
            </a:r>
            <a:r>
              <a:rPr lang="en-CA" sz="2800" dirty="0" smtClean="0">
                <a:latin typeface="Arial" pitchFamily="34" charset="0"/>
                <a:cs typeface="Arial" pitchFamily="34" charset="0"/>
              </a:rPr>
              <a:t>have been </a:t>
            </a:r>
            <a:r>
              <a:rPr lang="en-CA" sz="2800" dirty="0" smtClean="0">
                <a:latin typeface="Arial" pitchFamily="34" charset="0"/>
                <a:cs typeface="Arial" pitchFamily="34" charset="0"/>
              </a:rPr>
              <a:t>researched and developed. </a:t>
            </a:r>
          </a:p>
          <a:p>
            <a:endParaRPr lang="en-CA" dirty="0"/>
          </a:p>
        </p:txBody>
      </p:sp>
      <p:cxnSp>
        <p:nvCxnSpPr>
          <p:cNvPr id="66" name="Straight Connector 65"/>
          <p:cNvCxnSpPr/>
          <p:nvPr/>
        </p:nvCxnSpPr>
        <p:spPr bwMode="auto">
          <a:xfrm>
            <a:off x="228600" y="11887200"/>
            <a:ext cx="15621000"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7" name="TextBox 66"/>
          <p:cNvSpPr txBox="1"/>
          <p:nvPr/>
        </p:nvSpPr>
        <p:spPr>
          <a:xfrm>
            <a:off x="457200" y="10972800"/>
            <a:ext cx="6324600" cy="941796"/>
          </a:xfrm>
          <a:prstGeom prst="rect">
            <a:avLst/>
          </a:prstGeom>
          <a:noFill/>
        </p:spPr>
        <p:txBody>
          <a:bodyPr wrap="square" rtlCol="0">
            <a:spAutoFit/>
          </a:bodyPr>
          <a:lstStyle/>
          <a:p>
            <a:pPr>
              <a:lnSpc>
                <a:spcPct val="115000"/>
              </a:lnSpc>
              <a:spcBef>
                <a:spcPts val="2400"/>
              </a:spcBef>
              <a:spcAft>
                <a:spcPts val="0"/>
              </a:spcAft>
            </a:pPr>
            <a:r>
              <a:rPr lang="en-CA" sz="4800" b="1" kern="0" dirty="0" smtClean="0">
                <a:solidFill>
                  <a:srgbClr val="365F91"/>
                </a:solidFill>
                <a:latin typeface="Cambria"/>
                <a:ea typeface="MS Gothic"/>
                <a:cs typeface="Times New Roman"/>
              </a:rPr>
              <a:t>Composition Methods</a:t>
            </a:r>
            <a:endParaRPr lang="en-CA" sz="4800" b="1" kern="0" dirty="0">
              <a:solidFill>
                <a:srgbClr val="365F91"/>
              </a:solidFill>
              <a:latin typeface="Cambria"/>
              <a:ea typeface="MS Gothic"/>
              <a:cs typeface="Times New Roman"/>
            </a:endParaRPr>
          </a:p>
        </p:txBody>
      </p:sp>
      <p:cxnSp>
        <p:nvCxnSpPr>
          <p:cNvPr id="68" name="Straight Connector 67"/>
          <p:cNvCxnSpPr/>
          <p:nvPr/>
        </p:nvCxnSpPr>
        <p:spPr bwMode="auto">
          <a:xfrm>
            <a:off x="228600" y="10820400"/>
            <a:ext cx="15621000"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9" name="TextBox 68"/>
          <p:cNvSpPr txBox="1"/>
          <p:nvPr/>
        </p:nvSpPr>
        <p:spPr>
          <a:xfrm>
            <a:off x="381000" y="12115800"/>
            <a:ext cx="15316200" cy="2893100"/>
          </a:xfrm>
          <a:prstGeom prst="rect">
            <a:avLst/>
          </a:prstGeom>
          <a:noFill/>
        </p:spPr>
        <p:txBody>
          <a:bodyPr wrap="square" rtlCol="0">
            <a:spAutoFit/>
          </a:bodyPr>
          <a:lstStyle/>
          <a:p>
            <a:pPr>
              <a:lnSpc>
                <a:spcPct val="150000"/>
              </a:lnSpc>
            </a:pPr>
            <a:r>
              <a:rPr lang="en-CA" sz="2800" dirty="0" smtClean="0">
                <a:latin typeface="Arial" pitchFamily="34" charset="0"/>
                <a:cs typeface="Arial" pitchFamily="34" charset="0"/>
              </a:rPr>
              <a:t>A composition consists of </a:t>
            </a:r>
            <a:r>
              <a:rPr lang="en-CA" sz="2800" dirty="0" smtClean="0">
                <a:latin typeface="Arial" pitchFamily="34" charset="0"/>
                <a:cs typeface="Arial" pitchFamily="34" charset="0"/>
              </a:rPr>
              <a:t>manipulating each aspect </a:t>
            </a:r>
            <a:r>
              <a:rPr lang="en-CA" sz="2800" dirty="0" smtClean="0">
                <a:latin typeface="Arial" pitchFamily="34" charset="0"/>
                <a:cs typeface="Arial" pitchFamily="34" charset="0"/>
              </a:rPr>
              <a:t>of music: harmony, melody, form , rhythm, and timbre. When computer music is made, it typically is the result of complex algorithm operating. Some common types of algorithms include:</a:t>
            </a:r>
          </a:p>
          <a:p>
            <a:pPr lvl="0"/>
            <a:r>
              <a:rPr lang="en-CA" sz="2800" dirty="0" smtClean="0">
                <a:latin typeface="Arial" pitchFamily="34" charset="0"/>
                <a:cs typeface="Arial" pitchFamily="34" charset="0"/>
              </a:rPr>
              <a:t/>
            </a:r>
            <a:br>
              <a:rPr lang="en-CA" sz="2800" dirty="0" smtClean="0">
                <a:latin typeface="Arial" pitchFamily="34" charset="0"/>
                <a:cs typeface="Arial" pitchFamily="34" charset="0"/>
              </a:rPr>
            </a:br>
            <a:endParaRPr lang="en-CA" sz="2800" dirty="0">
              <a:latin typeface="Arial" pitchFamily="34" charset="0"/>
              <a:cs typeface="Arial" pitchFamily="34" charset="0"/>
            </a:endParaRPr>
          </a:p>
        </p:txBody>
      </p:sp>
      <p:sp>
        <p:nvSpPr>
          <p:cNvPr id="72" name="TextBox 71"/>
          <p:cNvSpPr txBox="1"/>
          <p:nvPr/>
        </p:nvSpPr>
        <p:spPr>
          <a:xfrm>
            <a:off x="1447800" y="14325600"/>
            <a:ext cx="5638800" cy="2677656"/>
          </a:xfrm>
          <a:prstGeom prst="rect">
            <a:avLst/>
          </a:prstGeom>
          <a:noFill/>
        </p:spPr>
        <p:txBody>
          <a:bodyPr wrap="square" rtlCol="0">
            <a:spAutoFit/>
          </a:bodyPr>
          <a:lstStyle/>
          <a:p>
            <a:pPr lvl="0">
              <a:lnSpc>
                <a:spcPct val="150000"/>
              </a:lnSpc>
              <a:buFont typeface="Arial" pitchFamily="34" charset="0"/>
              <a:buChar char="•"/>
            </a:pPr>
            <a:r>
              <a:rPr lang="en-CA" sz="2800" dirty="0" smtClean="0">
                <a:latin typeface="Arial" pitchFamily="34" charset="0"/>
                <a:cs typeface="Arial" pitchFamily="34" charset="0"/>
              </a:rPr>
              <a:t> Mathematical </a:t>
            </a:r>
            <a:r>
              <a:rPr lang="en-CA" sz="2800" dirty="0" smtClean="0">
                <a:latin typeface="Arial" pitchFamily="34" charset="0"/>
                <a:cs typeface="Arial" pitchFamily="34" charset="0"/>
              </a:rPr>
              <a:t>models</a:t>
            </a:r>
          </a:p>
          <a:p>
            <a:pPr lvl="0">
              <a:lnSpc>
                <a:spcPct val="150000"/>
              </a:lnSpc>
              <a:buFont typeface="Arial" pitchFamily="34" charset="0"/>
              <a:buChar char="•"/>
            </a:pPr>
            <a:r>
              <a:rPr lang="en-CA" sz="2800" dirty="0" smtClean="0">
                <a:latin typeface="Arial" pitchFamily="34" charset="0"/>
                <a:cs typeface="Arial" pitchFamily="34" charset="0"/>
              </a:rPr>
              <a:t> Knowledge-based </a:t>
            </a:r>
            <a:r>
              <a:rPr lang="en-CA" sz="2800" dirty="0" smtClean="0">
                <a:latin typeface="Arial" pitchFamily="34" charset="0"/>
                <a:cs typeface="Arial" pitchFamily="34" charset="0"/>
              </a:rPr>
              <a:t>systems</a:t>
            </a:r>
          </a:p>
          <a:p>
            <a:pPr lvl="0">
              <a:lnSpc>
                <a:spcPct val="150000"/>
              </a:lnSpc>
              <a:buFont typeface="Arial" pitchFamily="34" charset="0"/>
              <a:buChar char="•"/>
            </a:pPr>
            <a:r>
              <a:rPr lang="en-CA" sz="2800" dirty="0" smtClean="0">
                <a:latin typeface="Arial" pitchFamily="34" charset="0"/>
                <a:cs typeface="Arial" pitchFamily="34" charset="0"/>
              </a:rPr>
              <a:t> Grammars</a:t>
            </a:r>
            <a:endParaRPr lang="en-CA" sz="2800" dirty="0" smtClean="0">
              <a:latin typeface="Arial" pitchFamily="34" charset="0"/>
              <a:cs typeface="Arial" pitchFamily="34" charset="0"/>
            </a:endParaRPr>
          </a:p>
          <a:p>
            <a:pPr>
              <a:lnSpc>
                <a:spcPct val="150000"/>
              </a:lnSpc>
              <a:buFont typeface="Arial" pitchFamily="34" charset="0"/>
              <a:buChar char="•"/>
            </a:pPr>
            <a:endParaRPr lang="en-CA" sz="2800" dirty="0">
              <a:latin typeface="Arial" pitchFamily="34" charset="0"/>
              <a:cs typeface="Arial" pitchFamily="34" charset="0"/>
            </a:endParaRPr>
          </a:p>
        </p:txBody>
      </p:sp>
      <p:sp>
        <p:nvSpPr>
          <p:cNvPr id="73" name="TextBox 72"/>
          <p:cNvSpPr txBox="1"/>
          <p:nvPr/>
        </p:nvSpPr>
        <p:spPr>
          <a:xfrm>
            <a:off x="8229600" y="14249400"/>
            <a:ext cx="5638800" cy="2677656"/>
          </a:xfrm>
          <a:prstGeom prst="rect">
            <a:avLst/>
          </a:prstGeom>
          <a:noFill/>
        </p:spPr>
        <p:txBody>
          <a:bodyPr wrap="square" rtlCol="0">
            <a:spAutoFit/>
          </a:bodyPr>
          <a:lstStyle/>
          <a:p>
            <a:pPr lvl="0">
              <a:lnSpc>
                <a:spcPct val="150000"/>
              </a:lnSpc>
              <a:buFont typeface="Arial" pitchFamily="34" charset="0"/>
              <a:buChar char="•"/>
            </a:pPr>
            <a:r>
              <a:rPr lang="en-CA" sz="2800" dirty="0" smtClean="0">
                <a:latin typeface="Arial" pitchFamily="34" charset="0"/>
                <a:cs typeface="Arial" pitchFamily="34" charset="0"/>
              </a:rPr>
              <a:t> Evolutionary methods</a:t>
            </a:r>
            <a:endParaRPr lang="en-CA" sz="2800" dirty="0" smtClean="0">
              <a:latin typeface="Arial" pitchFamily="34" charset="0"/>
              <a:cs typeface="Arial" pitchFamily="34" charset="0"/>
            </a:endParaRPr>
          </a:p>
          <a:p>
            <a:pPr lvl="0">
              <a:lnSpc>
                <a:spcPct val="150000"/>
              </a:lnSpc>
              <a:buFont typeface="Arial" pitchFamily="34" charset="0"/>
              <a:buChar char="•"/>
            </a:pPr>
            <a:r>
              <a:rPr lang="en-CA" sz="2800" dirty="0" smtClean="0">
                <a:latin typeface="Arial" pitchFamily="34" charset="0"/>
                <a:cs typeface="Arial" pitchFamily="34" charset="0"/>
              </a:rPr>
              <a:t> Systems that learn</a:t>
            </a:r>
            <a:endParaRPr lang="en-CA" sz="2800" dirty="0" smtClean="0">
              <a:latin typeface="Arial" pitchFamily="34" charset="0"/>
              <a:cs typeface="Arial" pitchFamily="34" charset="0"/>
            </a:endParaRPr>
          </a:p>
          <a:p>
            <a:pPr lvl="0">
              <a:lnSpc>
                <a:spcPct val="150000"/>
              </a:lnSpc>
              <a:buFont typeface="Arial" pitchFamily="34" charset="0"/>
              <a:buChar char="•"/>
            </a:pPr>
            <a:r>
              <a:rPr lang="en-CA" sz="2800" dirty="0" smtClean="0">
                <a:latin typeface="Arial" pitchFamily="34" charset="0"/>
                <a:cs typeface="Arial" pitchFamily="34" charset="0"/>
              </a:rPr>
              <a:t> Hybrid systems.</a:t>
            </a:r>
            <a:endParaRPr lang="en-CA" sz="2800" dirty="0" smtClean="0">
              <a:latin typeface="Arial" pitchFamily="34" charset="0"/>
              <a:cs typeface="Arial" pitchFamily="34" charset="0"/>
            </a:endParaRPr>
          </a:p>
          <a:p>
            <a:pPr>
              <a:lnSpc>
                <a:spcPct val="150000"/>
              </a:lnSpc>
              <a:buFont typeface="Arial" pitchFamily="34" charset="0"/>
              <a:buChar char="•"/>
            </a:pPr>
            <a:endParaRPr lang="en-CA" sz="2800" dirty="0">
              <a:latin typeface="Arial" pitchFamily="34" charset="0"/>
              <a:cs typeface="Arial" pitchFamily="34" charset="0"/>
            </a:endParaRPr>
          </a:p>
        </p:txBody>
      </p:sp>
      <p:sp>
        <p:nvSpPr>
          <p:cNvPr id="74" name="TextBox 73"/>
          <p:cNvSpPr txBox="1"/>
          <p:nvPr/>
        </p:nvSpPr>
        <p:spPr>
          <a:xfrm>
            <a:off x="533400" y="16611601"/>
            <a:ext cx="15011400" cy="5262979"/>
          </a:xfrm>
          <a:prstGeom prst="rect">
            <a:avLst/>
          </a:prstGeom>
          <a:noFill/>
        </p:spPr>
        <p:txBody>
          <a:bodyPr wrap="square" rtlCol="0">
            <a:spAutoFit/>
          </a:bodyPr>
          <a:lstStyle/>
          <a:p>
            <a:pPr>
              <a:lnSpc>
                <a:spcPct val="150000"/>
              </a:lnSpc>
            </a:pPr>
            <a:r>
              <a:rPr lang="en-CA" sz="2800" dirty="0" smtClean="0">
                <a:latin typeface="Arial" pitchFamily="34" charset="0"/>
                <a:cs typeface="Arial" pitchFamily="34" charset="0"/>
              </a:rPr>
              <a:t>Currently, the most popular methods are as follows:</a:t>
            </a:r>
          </a:p>
          <a:p>
            <a:pPr>
              <a:lnSpc>
                <a:spcPct val="150000"/>
              </a:lnSpc>
            </a:pPr>
            <a:r>
              <a:rPr lang="en-CA" sz="2800" dirty="0" smtClean="0">
                <a:latin typeface="Arial" pitchFamily="34" charset="0"/>
                <a:cs typeface="Arial" pitchFamily="34" charset="0"/>
              </a:rPr>
              <a:t>1.  </a:t>
            </a:r>
            <a:r>
              <a:rPr lang="en-CA" sz="2800" i="1" dirty="0" smtClean="0">
                <a:latin typeface="Arial" pitchFamily="34" charset="0"/>
                <a:cs typeface="Arial" pitchFamily="34" charset="0"/>
              </a:rPr>
              <a:t>Generative Music</a:t>
            </a:r>
            <a:r>
              <a:rPr lang="en-CA" sz="2800" dirty="0" smtClean="0">
                <a:latin typeface="Arial" pitchFamily="34" charset="0"/>
                <a:cs typeface="Arial" pitchFamily="34" charset="0"/>
              </a:rPr>
              <a:t> – Music which is created by a computer and appears to be constantly changing and different.</a:t>
            </a:r>
          </a:p>
          <a:p>
            <a:pPr>
              <a:lnSpc>
                <a:spcPct val="150000"/>
              </a:lnSpc>
            </a:pPr>
            <a:r>
              <a:rPr lang="en-CA" sz="2800" dirty="0" smtClean="0">
                <a:latin typeface="Arial" pitchFamily="34" charset="0"/>
                <a:cs typeface="Arial" pitchFamily="34" charset="0"/>
              </a:rPr>
              <a:t>2.  </a:t>
            </a:r>
            <a:r>
              <a:rPr lang="en-CA" sz="2800" i="1" dirty="0" smtClean="0">
                <a:latin typeface="Arial" pitchFamily="34" charset="0"/>
                <a:cs typeface="Arial" pitchFamily="34" charset="0"/>
              </a:rPr>
              <a:t>Evolutionary Music</a:t>
            </a:r>
            <a:r>
              <a:rPr lang="en-CA" sz="2800" dirty="0" smtClean="0">
                <a:latin typeface="Arial" pitchFamily="34" charset="0"/>
                <a:cs typeface="Arial" pitchFamily="34" charset="0"/>
              </a:rPr>
              <a:t> – Computer music that is created using an evolutionary algorithm (a subset of evolutionary computation that is based on mechanisms of biological evolution</a:t>
            </a:r>
            <a:r>
              <a:rPr lang="en-CA" sz="2800" dirty="0" smtClean="0">
                <a:latin typeface="Arial" pitchFamily="34" charset="0"/>
                <a:cs typeface="Arial" pitchFamily="34" charset="0"/>
              </a:rPr>
              <a:t>).</a:t>
            </a:r>
            <a:endParaRPr lang="en-CA" sz="2800" dirty="0" smtClean="0">
              <a:latin typeface="Arial" pitchFamily="34" charset="0"/>
              <a:cs typeface="Arial" pitchFamily="34" charset="0"/>
            </a:endParaRPr>
          </a:p>
          <a:p>
            <a:pPr>
              <a:lnSpc>
                <a:spcPct val="150000"/>
              </a:lnSpc>
            </a:pPr>
            <a:r>
              <a:rPr lang="en-CA" sz="2800" dirty="0" smtClean="0">
                <a:latin typeface="Arial" pitchFamily="34" charset="0"/>
                <a:cs typeface="Arial" pitchFamily="34" charset="0"/>
              </a:rPr>
              <a:t>3. </a:t>
            </a:r>
            <a:r>
              <a:rPr lang="en-CA" sz="2800" i="1" dirty="0" smtClean="0">
                <a:latin typeface="Arial" pitchFamily="34" charset="0"/>
                <a:cs typeface="Arial" pitchFamily="34" charset="0"/>
              </a:rPr>
              <a:t>Computer-Aided Algorithmic Composition</a:t>
            </a:r>
            <a:r>
              <a:rPr lang="en-CA" sz="2800" dirty="0" smtClean="0">
                <a:latin typeface="Arial" pitchFamily="34" charset="0"/>
                <a:cs typeface="Arial" pitchFamily="34" charset="0"/>
              </a:rPr>
              <a:t> – Machine improvisation by recombination of different musical phrases.</a:t>
            </a:r>
          </a:p>
          <a:p>
            <a:pPr>
              <a:lnSpc>
                <a:spcPct val="150000"/>
              </a:lnSpc>
            </a:pPr>
            <a:endParaRPr lang="en-CA" sz="2800" dirty="0">
              <a:latin typeface="Arial" pitchFamily="34" charset="0"/>
              <a:cs typeface="Arial" pitchFamily="34" charset="0"/>
            </a:endParaRPr>
          </a:p>
        </p:txBody>
      </p:sp>
      <p:cxnSp>
        <p:nvCxnSpPr>
          <p:cNvPr id="79" name="Straight Connector 78"/>
          <p:cNvCxnSpPr/>
          <p:nvPr/>
        </p:nvCxnSpPr>
        <p:spPr bwMode="auto">
          <a:xfrm>
            <a:off x="228600" y="22860000"/>
            <a:ext cx="15621000" cy="0"/>
          </a:xfrm>
          <a:prstGeom prst="line">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0" name="TextBox 79"/>
          <p:cNvSpPr txBox="1"/>
          <p:nvPr/>
        </p:nvSpPr>
        <p:spPr>
          <a:xfrm>
            <a:off x="457200" y="21869400"/>
            <a:ext cx="6324600" cy="869405"/>
          </a:xfrm>
          <a:prstGeom prst="rect">
            <a:avLst/>
          </a:prstGeom>
          <a:noFill/>
        </p:spPr>
        <p:txBody>
          <a:bodyPr wrap="square" rtlCol="0">
            <a:spAutoFit/>
          </a:bodyPr>
          <a:lstStyle/>
          <a:p>
            <a:pPr>
              <a:lnSpc>
                <a:spcPct val="115000"/>
              </a:lnSpc>
              <a:spcBef>
                <a:spcPts val="2400"/>
              </a:spcBef>
              <a:spcAft>
                <a:spcPts val="0"/>
              </a:spcAft>
            </a:pPr>
            <a:r>
              <a:rPr lang="en-CA" sz="4800" b="1" kern="0" dirty="0" smtClean="0">
                <a:solidFill>
                  <a:srgbClr val="365F91"/>
                </a:solidFill>
                <a:latin typeface="Cambria"/>
                <a:ea typeface="MS Gothic"/>
                <a:cs typeface="Times New Roman"/>
              </a:rPr>
              <a:t>Applications</a:t>
            </a:r>
            <a:endParaRPr lang="en-CA" sz="4800" b="1" kern="0" dirty="0">
              <a:solidFill>
                <a:srgbClr val="365F91"/>
              </a:solidFill>
              <a:latin typeface="Cambria"/>
              <a:ea typeface="MS Gothic"/>
              <a:cs typeface="Times New Roman"/>
            </a:endParaRPr>
          </a:p>
        </p:txBody>
      </p:sp>
      <p:sp>
        <p:nvSpPr>
          <p:cNvPr id="84" name="TextBox 83"/>
          <p:cNvSpPr txBox="1"/>
          <p:nvPr/>
        </p:nvSpPr>
        <p:spPr>
          <a:xfrm>
            <a:off x="228600" y="23012400"/>
            <a:ext cx="15621000" cy="739883"/>
          </a:xfrm>
          <a:prstGeom prst="rect">
            <a:avLst/>
          </a:prstGeom>
          <a:noFill/>
          <a:ln>
            <a:solidFill>
              <a:schemeClr val="tx1"/>
            </a:solidFill>
            <a:prstDash val="dash"/>
          </a:ln>
        </p:spPr>
        <p:txBody>
          <a:bodyPr wrap="square" rtlCol="0">
            <a:spAutoFit/>
          </a:bodyPr>
          <a:lstStyle/>
          <a:p>
            <a:pPr>
              <a:lnSpc>
                <a:spcPct val="115000"/>
              </a:lnSpc>
              <a:spcBef>
                <a:spcPts val="1000"/>
              </a:spcBef>
              <a:spcAft>
                <a:spcPts val="0"/>
              </a:spcAft>
            </a:pPr>
            <a:r>
              <a:rPr lang="en-CA" sz="4000" b="1" dirty="0" smtClean="0">
                <a:solidFill>
                  <a:srgbClr val="4F81BD"/>
                </a:solidFill>
                <a:latin typeface="Cambria"/>
                <a:ea typeface="MS Gothic"/>
                <a:cs typeface="Times New Roman"/>
              </a:rPr>
              <a:t>  Melomics</a:t>
            </a:r>
            <a:endParaRPr lang="en-CA" sz="4000" b="1" dirty="0">
              <a:solidFill>
                <a:srgbClr val="4F81BD"/>
              </a:solidFill>
              <a:latin typeface="Cambria"/>
              <a:ea typeface="MS Gothic"/>
              <a:cs typeface="Times New Roman"/>
            </a:endParaRPr>
          </a:p>
        </p:txBody>
      </p:sp>
      <p:sp>
        <p:nvSpPr>
          <p:cNvPr id="85" name="TextBox 84"/>
          <p:cNvSpPr txBox="1"/>
          <p:nvPr/>
        </p:nvSpPr>
        <p:spPr>
          <a:xfrm>
            <a:off x="304800" y="24003000"/>
            <a:ext cx="15392400" cy="5183150"/>
          </a:xfrm>
          <a:prstGeom prst="rect">
            <a:avLst/>
          </a:prstGeom>
          <a:noFill/>
        </p:spPr>
        <p:txBody>
          <a:bodyPr wrap="square" rtlCol="0">
            <a:spAutoFit/>
          </a:bodyPr>
          <a:lstStyle/>
          <a:p>
            <a:pPr>
              <a:lnSpc>
                <a:spcPct val="150000"/>
              </a:lnSpc>
            </a:pPr>
            <a:r>
              <a:rPr lang="en-CA" sz="2800" dirty="0" smtClean="0">
                <a:latin typeface="Arial" pitchFamily="34" charset="0"/>
                <a:cs typeface="Arial" pitchFamily="34" charset="0"/>
              </a:rPr>
              <a:t>Melomics is a computational system that focuses on algorithmic composition and aims at the full automation of the composition process of professional music. The system is fully autonomous: once programmed, it composes music without human intervention. To achieve these results, instead of traditional AI techniques, an approach based on evolutionary algorithms and indirect encoding has been </a:t>
            </a:r>
            <a:r>
              <a:rPr lang="en-CA" sz="2800" dirty="0" smtClean="0">
                <a:latin typeface="Arial" pitchFamily="34" charset="0"/>
                <a:cs typeface="Arial" pitchFamily="34" charset="0"/>
              </a:rPr>
              <a:t>followed – evolutionary developmental biology (evo-devo). In evo-devo, evolutionary changes are interpreted as small mutations in the genome of organisms that modulate their developmental processes in complex and orchestrated ways, resulting in altered forms and novel features.</a:t>
            </a:r>
          </a:p>
        </p:txBody>
      </p:sp>
      <p:pic>
        <p:nvPicPr>
          <p:cNvPr id="1027" name="Picture 3"/>
          <p:cNvPicPr>
            <a:picLocks noChangeAspect="1" noChangeArrowheads="1"/>
          </p:cNvPicPr>
          <p:nvPr/>
        </p:nvPicPr>
        <p:blipFill>
          <a:blip r:embed="rId7" cstate="print"/>
          <a:srcRect/>
          <a:stretch>
            <a:fillRect/>
          </a:stretch>
        </p:blipFill>
        <p:spPr bwMode="auto">
          <a:xfrm>
            <a:off x="609600" y="35625505"/>
            <a:ext cx="15087600" cy="6741695"/>
          </a:xfrm>
          <a:prstGeom prst="rect">
            <a:avLst/>
          </a:prstGeom>
          <a:noFill/>
          <a:ln w="9525">
            <a:noFill/>
            <a:miter lim="800000"/>
            <a:headEnd/>
            <a:tailEnd/>
          </a:ln>
        </p:spPr>
      </p:pic>
      <p:sp>
        <p:nvSpPr>
          <p:cNvPr id="86" name="TextBox 85"/>
          <p:cNvSpPr txBox="1"/>
          <p:nvPr/>
        </p:nvSpPr>
        <p:spPr>
          <a:xfrm>
            <a:off x="4953000" y="42591335"/>
            <a:ext cx="6248400" cy="461665"/>
          </a:xfrm>
          <a:prstGeom prst="rect">
            <a:avLst/>
          </a:prstGeom>
          <a:noFill/>
        </p:spPr>
        <p:txBody>
          <a:bodyPr wrap="square" rtlCol="0">
            <a:spAutoFit/>
          </a:bodyPr>
          <a:lstStyle/>
          <a:p>
            <a:r>
              <a:rPr lang="en-CA" sz="2400" i="1" dirty="0" smtClean="0"/>
              <a:t>Examples of Scores Generated by Iamus</a:t>
            </a:r>
            <a:endParaRPr lang="en-CA" sz="2400" i="1" dirty="0"/>
          </a:p>
        </p:txBody>
      </p:sp>
      <p:pic>
        <p:nvPicPr>
          <p:cNvPr id="1029" name="Picture 5" descr="https://upload.wikimedia.org/wikipedia/commons/thumb/b/ba/Iamus_side.jpg/220px-Iamus_side.jpg"/>
          <p:cNvPicPr>
            <a:picLocks noChangeAspect="1" noChangeArrowheads="1"/>
          </p:cNvPicPr>
          <p:nvPr/>
        </p:nvPicPr>
        <p:blipFill>
          <a:blip r:embed="rId8" cstate="print"/>
          <a:srcRect/>
          <a:stretch>
            <a:fillRect/>
          </a:stretch>
        </p:blipFill>
        <p:spPr bwMode="auto">
          <a:xfrm>
            <a:off x="12192000" y="30099000"/>
            <a:ext cx="3200400" cy="4800600"/>
          </a:xfrm>
          <a:prstGeom prst="rect">
            <a:avLst/>
          </a:prstGeom>
          <a:noFill/>
        </p:spPr>
      </p:pic>
      <p:sp>
        <p:nvSpPr>
          <p:cNvPr id="87" name="TextBox 86"/>
          <p:cNvSpPr txBox="1"/>
          <p:nvPr/>
        </p:nvSpPr>
        <p:spPr>
          <a:xfrm>
            <a:off x="12496800" y="35052000"/>
            <a:ext cx="2514600" cy="461665"/>
          </a:xfrm>
          <a:prstGeom prst="rect">
            <a:avLst/>
          </a:prstGeom>
          <a:noFill/>
        </p:spPr>
        <p:txBody>
          <a:bodyPr wrap="square" rtlCol="0">
            <a:spAutoFit/>
          </a:bodyPr>
          <a:lstStyle/>
          <a:p>
            <a:r>
              <a:rPr lang="en-CA" sz="2400" i="1" dirty="0" smtClean="0"/>
              <a:t>Side View of Iamus</a:t>
            </a:r>
            <a:endParaRPr lang="en-CA" sz="2400" i="1" dirty="0"/>
          </a:p>
        </p:txBody>
      </p:sp>
      <p:sp>
        <p:nvSpPr>
          <p:cNvPr id="88" name="TextBox 87"/>
          <p:cNvSpPr txBox="1"/>
          <p:nvPr/>
        </p:nvSpPr>
        <p:spPr>
          <a:xfrm>
            <a:off x="609600" y="29794200"/>
            <a:ext cx="11201400" cy="5909310"/>
          </a:xfrm>
          <a:prstGeom prst="rect">
            <a:avLst/>
          </a:prstGeom>
          <a:noFill/>
        </p:spPr>
        <p:txBody>
          <a:bodyPr wrap="square" rtlCol="0">
            <a:spAutoFit/>
          </a:bodyPr>
          <a:lstStyle/>
          <a:p>
            <a:pPr>
              <a:lnSpc>
                <a:spcPct val="150000"/>
              </a:lnSpc>
            </a:pPr>
            <a:r>
              <a:rPr lang="en-CA" sz="2800" dirty="0" smtClean="0">
                <a:latin typeface="Arial" pitchFamily="34" charset="0"/>
                <a:cs typeface="Arial" pitchFamily="34" charset="0"/>
              </a:rPr>
              <a:t>Iamus is a computer cluster powered by Melomics’ technology and </a:t>
            </a:r>
            <a:r>
              <a:rPr lang="en-CA" sz="2800" dirty="0" smtClean="0">
                <a:latin typeface="Arial" pitchFamily="34" charset="0"/>
                <a:cs typeface="Arial" pitchFamily="34" charset="0"/>
              </a:rPr>
              <a:t>specializes </a:t>
            </a:r>
            <a:r>
              <a:rPr lang="en-CA" sz="2800" dirty="0" smtClean="0">
                <a:latin typeface="Arial" pitchFamily="34" charset="0"/>
                <a:cs typeface="Arial" pitchFamily="34" charset="0"/>
              </a:rPr>
              <a:t>in composing contemporary classical music</a:t>
            </a:r>
            <a:r>
              <a:rPr lang="en-CA" sz="2800" dirty="0" smtClean="0">
                <a:latin typeface="Arial" pitchFamily="34" charset="0"/>
                <a:cs typeface="Arial" pitchFamily="34" charset="0"/>
              </a:rPr>
              <a:t>. What makes Iamus strategy unique is that instead of learning by examples, it is taught to compose in a way that resembles how humans learn music composition rules. In essence, Iamus implements the evolution of complex musical structures, encoded into artificial genomes (resembling multi-cellular living organisms, which develop from a genome, and also evolve in time).</a:t>
            </a:r>
            <a:endParaRPr lang="en-CA" sz="2800" dirty="0" smtClean="0">
              <a:latin typeface="Arial" pitchFamily="34" charset="0"/>
              <a:cs typeface="Arial" pitchFamily="34" charset="0"/>
            </a:endParaRPr>
          </a:p>
          <a:p>
            <a:pPr>
              <a:lnSpc>
                <a:spcPct val="150000"/>
              </a:lnSpc>
            </a:pPr>
            <a:endParaRPr lang="en-CA" sz="2800" dirty="0"/>
          </a:p>
        </p:txBody>
      </p:sp>
      <p:pic>
        <p:nvPicPr>
          <p:cNvPr id="1032" name="Picture 8"/>
          <p:cNvPicPr>
            <a:picLocks noChangeAspect="1" noChangeArrowheads="1"/>
          </p:cNvPicPr>
          <p:nvPr/>
        </p:nvPicPr>
        <p:blipFill>
          <a:blip r:embed="rId9" cstate="print"/>
          <a:srcRect/>
          <a:stretch>
            <a:fillRect/>
          </a:stretch>
        </p:blipFill>
        <p:spPr bwMode="auto">
          <a:xfrm>
            <a:off x="2209800" y="990600"/>
            <a:ext cx="3657600" cy="4594671"/>
          </a:xfrm>
          <a:prstGeom prst="rect">
            <a:avLst/>
          </a:prstGeom>
          <a:noFill/>
          <a:ln w="9525">
            <a:noFill/>
            <a:miter lim="800000"/>
            <a:headEnd/>
            <a:tailEnd/>
          </a:ln>
        </p:spPr>
      </p:pic>
      <p:pic>
        <p:nvPicPr>
          <p:cNvPr id="1033" name="Picture 9"/>
          <p:cNvPicPr>
            <a:picLocks noChangeAspect="1" noChangeArrowheads="1"/>
          </p:cNvPicPr>
          <p:nvPr/>
        </p:nvPicPr>
        <p:blipFill>
          <a:blip r:embed="rId10" cstate="print"/>
          <a:srcRect/>
          <a:stretch>
            <a:fillRect/>
          </a:stretch>
        </p:blipFill>
        <p:spPr bwMode="auto">
          <a:xfrm>
            <a:off x="26060400" y="683741"/>
            <a:ext cx="4724400" cy="5107459"/>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5043</TotalTime>
  <Words>838</Words>
  <Application>Microsoft Office PowerPoint</Application>
  <PresentationFormat>Custom</PresentationFormat>
  <Paragraphs>52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Equity</vt:lpstr>
      <vt:lpstr>Slide 1</vt:lpstr>
    </vt:vector>
  </TitlesOfParts>
  <Company>MegaPrint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 template</dc:title>
  <dc:creator>Jay Buckley</dc:creator>
  <dc:description>Call if we can help   800-590-7850_x000d_
_x000d_
(c) Copyright MegaPrint 2001</dc:description>
  <cp:lastModifiedBy>Mark Ian</cp:lastModifiedBy>
  <cp:revision>454</cp:revision>
  <cp:lastPrinted>2000-08-03T00:31:24Z</cp:lastPrinted>
  <dcterms:created xsi:type="dcterms:W3CDTF">2000-02-09T15:01:13Z</dcterms:created>
  <dcterms:modified xsi:type="dcterms:W3CDTF">2016-01-11T18:25:34Z</dcterms:modified>
</cp:coreProperties>
</file>