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513" r:id="rId1"/>
  </p:sldMasterIdLst>
  <p:notesMasterIdLst>
    <p:notesMasterId r:id="rId3"/>
  </p:notesMasterIdLst>
  <p:handoutMasterIdLst>
    <p:handoutMasterId r:id="rId4"/>
  </p:handoutMasterIdLst>
  <p:sldIdLst>
    <p:sldId id="256" r:id="rId2"/>
  </p:sldIdLst>
  <p:sldSz cx="32918400" cy="43891200"/>
  <p:notesSz cx="9601200" cy="73152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128"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256"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379"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507"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5635" algn="l" defTabSz="914256" rtl="0" eaLnBrk="1" latinLnBrk="0" hangingPunct="1">
      <a:defRPr kern="1200">
        <a:solidFill>
          <a:schemeClr val="tx1"/>
        </a:solidFill>
        <a:latin typeface="Times New Roman" pitchFamily="18" charset="0"/>
        <a:ea typeface="+mn-ea"/>
        <a:cs typeface="+mn-cs"/>
      </a:defRPr>
    </a:lvl6pPr>
    <a:lvl7pPr marL="2742763" algn="l" defTabSz="914256" rtl="0" eaLnBrk="1" latinLnBrk="0" hangingPunct="1">
      <a:defRPr kern="1200">
        <a:solidFill>
          <a:schemeClr val="tx1"/>
        </a:solidFill>
        <a:latin typeface="Times New Roman" pitchFamily="18" charset="0"/>
        <a:ea typeface="+mn-ea"/>
        <a:cs typeface="+mn-cs"/>
      </a:defRPr>
    </a:lvl7pPr>
    <a:lvl8pPr marL="3199886" algn="l" defTabSz="914256" rtl="0" eaLnBrk="1" latinLnBrk="0" hangingPunct="1">
      <a:defRPr kern="1200">
        <a:solidFill>
          <a:schemeClr val="tx1"/>
        </a:solidFill>
        <a:latin typeface="Times New Roman" pitchFamily="18" charset="0"/>
        <a:ea typeface="+mn-ea"/>
        <a:cs typeface="+mn-cs"/>
      </a:defRPr>
    </a:lvl8pPr>
    <a:lvl9pPr marL="3657014" algn="l" defTabSz="914256"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3824">
          <p15:clr>
            <a:srgbClr val="A4A3A4"/>
          </p15:clr>
        </p15:guide>
        <p15:guide id="2" pos="911">
          <p15:clr>
            <a:srgbClr val="A4A3A4"/>
          </p15:clr>
        </p15:guide>
      </p15:sldGuideLst>
    </p:ext>
    <p:ext uri="{2D200454-40CA-4A62-9FC3-DE9A4176ACB9}">
      <p15:notesGuideLst xmlns:p15="http://schemas.microsoft.com/office/powerpoint/2012/main">
        <p15:guide id="1" orient="horz" pos="2305">
          <p15:clr>
            <a:srgbClr val="A4A3A4"/>
          </p15:clr>
        </p15:guide>
        <p15:guide id="2" pos="302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333399"/>
    <a:srgbClr val="000099"/>
    <a:srgbClr val="FFBF0B"/>
    <a:srgbClr val="FF3300"/>
    <a:srgbClr val="FF0000"/>
    <a:srgbClr val="9F9FCF"/>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3037" autoAdjust="0"/>
    <p:restoredTop sz="98252" autoAdjust="0"/>
  </p:normalViewPr>
  <p:slideViewPr>
    <p:cSldViewPr>
      <p:cViewPr>
        <p:scale>
          <a:sx n="40" d="100"/>
          <a:sy n="40" d="100"/>
        </p:scale>
        <p:origin x="1314" y="-5988"/>
      </p:cViewPr>
      <p:guideLst>
        <p:guide orient="horz" pos="13824"/>
        <p:guide pos="911"/>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305"/>
        <p:guide pos="30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415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929" tIns="49464" rIns="98929" bIns="49464" numCol="1" anchor="t" anchorCtr="0" compatLnSpc="1">
            <a:prstTxWarp prst="textNoShape">
              <a:avLst/>
            </a:prstTxWarp>
          </a:bodyPr>
          <a:lstStyle>
            <a:lvl1pPr defTabSz="989013">
              <a:defRPr sz="1300"/>
            </a:lvl1pPr>
          </a:lstStyle>
          <a:p>
            <a:endParaRPr lang="en-US" altLang="en-US" dirty="0"/>
          </a:p>
        </p:txBody>
      </p:sp>
      <p:sp>
        <p:nvSpPr>
          <p:cNvPr id="11267" name="Rectangle 3"/>
          <p:cNvSpPr>
            <a:spLocks noGrp="1" noChangeArrowheads="1"/>
          </p:cNvSpPr>
          <p:nvPr>
            <p:ph type="dt" sz="quarter" idx="1"/>
          </p:nvPr>
        </p:nvSpPr>
        <p:spPr bwMode="auto">
          <a:xfrm>
            <a:off x="5438775" y="0"/>
            <a:ext cx="41608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929" tIns="49464" rIns="98929" bIns="49464" numCol="1" anchor="t" anchorCtr="0" compatLnSpc="1">
            <a:prstTxWarp prst="textNoShape">
              <a:avLst/>
            </a:prstTxWarp>
          </a:bodyPr>
          <a:lstStyle>
            <a:lvl1pPr algn="r" defTabSz="989013">
              <a:defRPr sz="1300"/>
            </a:lvl1pPr>
          </a:lstStyle>
          <a:p>
            <a:endParaRPr lang="en-US" altLang="en-US" dirty="0"/>
          </a:p>
        </p:txBody>
      </p:sp>
      <p:sp>
        <p:nvSpPr>
          <p:cNvPr id="11268" name="Rectangle 4"/>
          <p:cNvSpPr>
            <a:spLocks noGrp="1" noChangeArrowheads="1"/>
          </p:cNvSpPr>
          <p:nvPr>
            <p:ph type="ftr" sz="quarter" idx="2"/>
          </p:nvPr>
        </p:nvSpPr>
        <p:spPr bwMode="auto">
          <a:xfrm>
            <a:off x="0" y="6948488"/>
            <a:ext cx="415925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929" tIns="49464" rIns="98929" bIns="49464" numCol="1" anchor="b" anchorCtr="0" compatLnSpc="1">
            <a:prstTxWarp prst="textNoShape">
              <a:avLst/>
            </a:prstTxWarp>
          </a:bodyPr>
          <a:lstStyle>
            <a:lvl1pPr defTabSz="989013">
              <a:defRPr sz="1300"/>
            </a:lvl1pPr>
          </a:lstStyle>
          <a:p>
            <a:endParaRPr lang="en-US" altLang="en-US" dirty="0"/>
          </a:p>
        </p:txBody>
      </p:sp>
      <p:sp>
        <p:nvSpPr>
          <p:cNvPr id="11269" name="Rectangle 5"/>
          <p:cNvSpPr>
            <a:spLocks noGrp="1" noChangeArrowheads="1"/>
          </p:cNvSpPr>
          <p:nvPr>
            <p:ph type="sldNum" sz="quarter" idx="3"/>
          </p:nvPr>
        </p:nvSpPr>
        <p:spPr bwMode="auto">
          <a:xfrm>
            <a:off x="5438775" y="6948488"/>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929" tIns="49464" rIns="98929" bIns="49464" numCol="1" anchor="b" anchorCtr="0" compatLnSpc="1">
            <a:prstTxWarp prst="textNoShape">
              <a:avLst/>
            </a:prstTxWarp>
          </a:bodyPr>
          <a:lstStyle>
            <a:lvl1pPr algn="r" defTabSz="989013">
              <a:defRPr sz="1300"/>
            </a:lvl1pPr>
          </a:lstStyle>
          <a:p>
            <a:fld id="{247B8F62-814D-43AA-9B3C-457473202590}" type="slidenum">
              <a:rPr lang="en-US" altLang="en-US"/>
              <a:pPr/>
              <a:t>‹#›</a:t>
            </a:fld>
            <a:endParaRPr lang="en-US" altLang="en-US" dirty="0"/>
          </a:p>
        </p:txBody>
      </p:sp>
    </p:spTree>
    <p:extLst>
      <p:ext uri="{BB962C8B-B14F-4D97-AF65-F5344CB8AC3E}">
        <p14:creationId xmlns:p14="http://schemas.microsoft.com/office/powerpoint/2010/main" val="25613061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138613" cy="36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921" tIns="49460" rIns="98921" bIns="49460" numCol="1" anchor="t" anchorCtr="0" compatLnSpc="1">
            <a:prstTxWarp prst="textNoShape">
              <a:avLst/>
            </a:prstTxWarp>
          </a:bodyPr>
          <a:lstStyle>
            <a:lvl1pPr defTabSz="989013">
              <a:defRPr sz="1300"/>
            </a:lvl1pPr>
          </a:lstStyle>
          <a:p>
            <a:endParaRPr lang="en-US" altLang="en-US" dirty="0"/>
          </a:p>
        </p:txBody>
      </p:sp>
      <p:sp>
        <p:nvSpPr>
          <p:cNvPr id="4099" name="Rectangle 3"/>
          <p:cNvSpPr>
            <a:spLocks noGrp="1" noChangeArrowheads="1"/>
          </p:cNvSpPr>
          <p:nvPr>
            <p:ph type="dt" idx="1"/>
          </p:nvPr>
        </p:nvSpPr>
        <p:spPr bwMode="auto">
          <a:xfrm>
            <a:off x="5446713" y="0"/>
            <a:ext cx="4138612" cy="36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921" tIns="49460" rIns="98921" bIns="49460" numCol="1" anchor="t" anchorCtr="0" compatLnSpc="1">
            <a:prstTxWarp prst="textNoShape">
              <a:avLst/>
            </a:prstTxWarp>
          </a:bodyPr>
          <a:lstStyle>
            <a:lvl1pPr algn="r" defTabSz="989013">
              <a:defRPr sz="1300"/>
            </a:lvl1pPr>
          </a:lstStyle>
          <a:p>
            <a:endParaRPr lang="en-US" altLang="en-US" dirty="0"/>
          </a:p>
        </p:txBody>
      </p:sp>
      <p:sp>
        <p:nvSpPr>
          <p:cNvPr id="2052" name="Rectangle 4"/>
          <p:cNvSpPr>
            <a:spLocks noGrp="1" noRot="1" noChangeAspect="1" noChangeArrowheads="1" noTextEdit="1"/>
          </p:cNvSpPr>
          <p:nvPr>
            <p:ph type="sldImg" idx="2"/>
          </p:nvPr>
        </p:nvSpPr>
        <p:spPr bwMode="auto">
          <a:xfrm>
            <a:off x="3751263" y="542925"/>
            <a:ext cx="2081212" cy="27749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1306513" y="3498850"/>
            <a:ext cx="6972300" cy="325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921" tIns="49460" rIns="98921" bIns="4946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6938963"/>
            <a:ext cx="4138613" cy="36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921" tIns="49460" rIns="98921" bIns="49460" numCol="1" anchor="b" anchorCtr="0" compatLnSpc="1">
            <a:prstTxWarp prst="textNoShape">
              <a:avLst/>
            </a:prstTxWarp>
          </a:bodyPr>
          <a:lstStyle>
            <a:lvl1pPr defTabSz="989013">
              <a:defRPr sz="1300"/>
            </a:lvl1pPr>
          </a:lstStyle>
          <a:p>
            <a:endParaRPr lang="en-US" altLang="en-US" dirty="0"/>
          </a:p>
        </p:txBody>
      </p:sp>
      <p:sp>
        <p:nvSpPr>
          <p:cNvPr id="4103" name="Rectangle 7"/>
          <p:cNvSpPr>
            <a:spLocks noGrp="1" noChangeArrowheads="1"/>
          </p:cNvSpPr>
          <p:nvPr>
            <p:ph type="sldNum" sz="quarter" idx="5"/>
          </p:nvPr>
        </p:nvSpPr>
        <p:spPr bwMode="auto">
          <a:xfrm>
            <a:off x="5446713" y="6938963"/>
            <a:ext cx="4138612" cy="36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921" tIns="49460" rIns="98921" bIns="49460" numCol="1" anchor="b" anchorCtr="0" compatLnSpc="1">
            <a:prstTxWarp prst="textNoShape">
              <a:avLst/>
            </a:prstTxWarp>
          </a:bodyPr>
          <a:lstStyle>
            <a:lvl1pPr algn="r" defTabSz="989013">
              <a:defRPr sz="1300"/>
            </a:lvl1pPr>
          </a:lstStyle>
          <a:p>
            <a:fld id="{5A287458-9771-4311-96B7-6AB91AA1D745}" type="slidenum">
              <a:rPr lang="en-US" altLang="en-US"/>
              <a:pPr/>
              <a:t>‹#›</a:t>
            </a:fld>
            <a:endParaRPr lang="en-US" altLang="en-US" dirty="0"/>
          </a:p>
        </p:txBody>
      </p:sp>
    </p:spTree>
    <p:extLst>
      <p:ext uri="{BB962C8B-B14F-4D97-AF65-F5344CB8AC3E}">
        <p14:creationId xmlns:p14="http://schemas.microsoft.com/office/powerpoint/2010/main" val="18801458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Times New Roman" pitchFamily="18" charset="0"/>
        <a:ea typeface="+mn-ea"/>
        <a:cs typeface="+mn-cs"/>
      </a:defRPr>
    </a:lvl1pPr>
    <a:lvl2pPr marL="457128" algn="l" rtl="0" eaLnBrk="0" fontAlgn="base" hangingPunct="0">
      <a:spcBef>
        <a:spcPct val="30000"/>
      </a:spcBef>
      <a:spcAft>
        <a:spcPct val="0"/>
      </a:spcAft>
      <a:defRPr sz="1000" kern="1200">
        <a:solidFill>
          <a:schemeClr val="tx1"/>
        </a:solidFill>
        <a:latin typeface="Times New Roman" pitchFamily="18" charset="0"/>
        <a:ea typeface="+mn-ea"/>
        <a:cs typeface="+mn-cs"/>
      </a:defRPr>
    </a:lvl2pPr>
    <a:lvl3pPr marL="914256" algn="l" rtl="0" eaLnBrk="0" fontAlgn="base" hangingPunct="0">
      <a:spcBef>
        <a:spcPct val="30000"/>
      </a:spcBef>
      <a:spcAft>
        <a:spcPct val="0"/>
      </a:spcAft>
      <a:defRPr sz="1000" kern="1200">
        <a:solidFill>
          <a:schemeClr val="tx1"/>
        </a:solidFill>
        <a:latin typeface="Times New Roman" pitchFamily="18" charset="0"/>
        <a:ea typeface="+mn-ea"/>
        <a:cs typeface="+mn-cs"/>
      </a:defRPr>
    </a:lvl3pPr>
    <a:lvl4pPr marL="1371379" algn="l" rtl="0" eaLnBrk="0" fontAlgn="base" hangingPunct="0">
      <a:spcBef>
        <a:spcPct val="30000"/>
      </a:spcBef>
      <a:spcAft>
        <a:spcPct val="0"/>
      </a:spcAft>
      <a:defRPr sz="1000" kern="1200">
        <a:solidFill>
          <a:schemeClr val="tx1"/>
        </a:solidFill>
        <a:latin typeface="Times New Roman" pitchFamily="18" charset="0"/>
        <a:ea typeface="+mn-ea"/>
        <a:cs typeface="+mn-cs"/>
      </a:defRPr>
    </a:lvl4pPr>
    <a:lvl5pPr marL="1828507" algn="l" rtl="0" eaLnBrk="0" fontAlgn="base" hangingPunct="0">
      <a:spcBef>
        <a:spcPct val="30000"/>
      </a:spcBef>
      <a:spcAft>
        <a:spcPct val="0"/>
      </a:spcAft>
      <a:defRPr sz="1000" kern="1200">
        <a:solidFill>
          <a:schemeClr val="tx1"/>
        </a:solidFill>
        <a:latin typeface="Times New Roman" pitchFamily="18" charset="0"/>
        <a:ea typeface="+mn-ea"/>
        <a:cs typeface="+mn-cs"/>
      </a:defRPr>
    </a:lvl5pPr>
    <a:lvl6pPr marL="2285635" algn="l" defTabSz="914256" rtl="0" eaLnBrk="1" latinLnBrk="0" hangingPunct="1">
      <a:defRPr sz="1000" kern="1200">
        <a:solidFill>
          <a:schemeClr val="tx1"/>
        </a:solidFill>
        <a:latin typeface="+mn-lt"/>
        <a:ea typeface="+mn-ea"/>
        <a:cs typeface="+mn-cs"/>
      </a:defRPr>
    </a:lvl6pPr>
    <a:lvl7pPr marL="2742763" algn="l" defTabSz="914256" rtl="0" eaLnBrk="1" latinLnBrk="0" hangingPunct="1">
      <a:defRPr sz="1000" kern="1200">
        <a:solidFill>
          <a:schemeClr val="tx1"/>
        </a:solidFill>
        <a:latin typeface="+mn-lt"/>
        <a:ea typeface="+mn-ea"/>
        <a:cs typeface="+mn-cs"/>
      </a:defRPr>
    </a:lvl7pPr>
    <a:lvl8pPr marL="3199886" algn="l" defTabSz="914256" rtl="0" eaLnBrk="1" latinLnBrk="0" hangingPunct="1">
      <a:defRPr sz="1000" kern="1200">
        <a:solidFill>
          <a:schemeClr val="tx1"/>
        </a:solidFill>
        <a:latin typeface="+mn-lt"/>
        <a:ea typeface="+mn-ea"/>
        <a:cs typeface="+mn-cs"/>
      </a:defRPr>
    </a:lvl8pPr>
    <a:lvl9pPr marL="3657014" algn="l" defTabSz="914256"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defTabSz="989013">
              <a:spcBef>
                <a:spcPct val="30000"/>
              </a:spcBef>
              <a:defRPr sz="1200">
                <a:solidFill>
                  <a:schemeClr val="tx1"/>
                </a:solidFill>
                <a:latin typeface="Times New Roman" pitchFamily="18" charset="0"/>
              </a:defRPr>
            </a:lvl1pPr>
            <a:lvl2pPr marL="742950" indent="-285750" defTabSz="989013">
              <a:spcBef>
                <a:spcPct val="30000"/>
              </a:spcBef>
              <a:defRPr sz="1200">
                <a:solidFill>
                  <a:schemeClr val="tx1"/>
                </a:solidFill>
                <a:latin typeface="Times New Roman" pitchFamily="18" charset="0"/>
              </a:defRPr>
            </a:lvl2pPr>
            <a:lvl3pPr marL="1143000" indent="-228600" defTabSz="989013">
              <a:spcBef>
                <a:spcPct val="30000"/>
              </a:spcBef>
              <a:defRPr sz="1200">
                <a:solidFill>
                  <a:schemeClr val="tx1"/>
                </a:solidFill>
                <a:latin typeface="Times New Roman" pitchFamily="18" charset="0"/>
              </a:defRPr>
            </a:lvl3pPr>
            <a:lvl4pPr marL="1600200" indent="-228600" defTabSz="989013">
              <a:spcBef>
                <a:spcPct val="30000"/>
              </a:spcBef>
              <a:defRPr sz="1200">
                <a:solidFill>
                  <a:schemeClr val="tx1"/>
                </a:solidFill>
                <a:latin typeface="Times New Roman" pitchFamily="18" charset="0"/>
              </a:defRPr>
            </a:lvl4pPr>
            <a:lvl5pPr marL="2057400" indent="-228600" defTabSz="989013">
              <a:spcBef>
                <a:spcPct val="30000"/>
              </a:spcBef>
              <a:defRPr sz="1200">
                <a:solidFill>
                  <a:schemeClr val="tx1"/>
                </a:solidFill>
                <a:latin typeface="Times New Roman" pitchFamily="18" charset="0"/>
              </a:defRPr>
            </a:lvl5pPr>
            <a:lvl6pPr marL="2514600" indent="-228600" defTabSz="989013" eaLnBrk="0" fontAlgn="base" hangingPunct="0">
              <a:spcBef>
                <a:spcPct val="30000"/>
              </a:spcBef>
              <a:spcAft>
                <a:spcPct val="0"/>
              </a:spcAft>
              <a:defRPr sz="1200">
                <a:solidFill>
                  <a:schemeClr val="tx1"/>
                </a:solidFill>
                <a:latin typeface="Times New Roman" pitchFamily="18" charset="0"/>
              </a:defRPr>
            </a:lvl6pPr>
            <a:lvl7pPr marL="2971800" indent="-228600" defTabSz="989013" eaLnBrk="0" fontAlgn="base" hangingPunct="0">
              <a:spcBef>
                <a:spcPct val="30000"/>
              </a:spcBef>
              <a:spcAft>
                <a:spcPct val="0"/>
              </a:spcAft>
              <a:defRPr sz="1200">
                <a:solidFill>
                  <a:schemeClr val="tx1"/>
                </a:solidFill>
                <a:latin typeface="Times New Roman" pitchFamily="18" charset="0"/>
              </a:defRPr>
            </a:lvl7pPr>
            <a:lvl8pPr marL="3429000" indent="-228600" defTabSz="989013" eaLnBrk="0" fontAlgn="base" hangingPunct="0">
              <a:spcBef>
                <a:spcPct val="30000"/>
              </a:spcBef>
              <a:spcAft>
                <a:spcPct val="0"/>
              </a:spcAft>
              <a:defRPr sz="1200">
                <a:solidFill>
                  <a:schemeClr val="tx1"/>
                </a:solidFill>
                <a:latin typeface="Times New Roman" pitchFamily="18" charset="0"/>
              </a:defRPr>
            </a:lvl8pPr>
            <a:lvl9pPr marL="3886200" indent="-228600" defTabSz="989013"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0096BAA2-E7F6-4EBA-A86C-9D4CA4EE7B32}" type="slidenum">
              <a:rPr lang="en-US" altLang="en-US" sz="1300"/>
              <a:pPr>
                <a:spcBef>
                  <a:spcPct val="0"/>
                </a:spcBef>
              </a:pPr>
              <a:t>1</a:t>
            </a:fld>
            <a:endParaRPr lang="en-US" altLang="en-US" sz="1300" dirty="0"/>
          </a:p>
        </p:txBody>
      </p:sp>
      <p:sp>
        <p:nvSpPr>
          <p:cNvPr id="5123" name="Rectangle 2"/>
          <p:cNvSpPr>
            <a:spLocks noGrp="1" noRot="1" noChangeAspect="1" noChangeArrowheads="1" noTextEdit="1"/>
          </p:cNvSpPr>
          <p:nvPr>
            <p:ph type="sldImg"/>
          </p:nvPr>
        </p:nvSpPr>
        <p:spPr>
          <a:xfrm>
            <a:off x="3751263" y="542925"/>
            <a:ext cx="2081212" cy="2774950"/>
          </a:xfrm>
          <a:ln/>
        </p:spPr>
      </p:sp>
      <p:sp>
        <p:nvSpPr>
          <p:cNvPr id="5124" name="Rectangle 3"/>
          <p:cNvSpPr>
            <a:spLocks noGrp="1" noChangeArrowheads="1"/>
          </p:cNvSpPr>
          <p:nvPr>
            <p:ph type="body" idx="1"/>
          </p:nvPr>
        </p:nvSpPr>
        <p:spPr>
          <a:noFill/>
        </p:spPr>
        <p:txBody>
          <a:bodyPr/>
          <a:lstStyle/>
          <a:p>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32918400" cy="438912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lIns="438912" tIns="219456" rIns="438912" bIns="219456" rtlCol="0" anchor="ctr"/>
          <a:lstStyle/>
          <a:p>
            <a:pPr algn="ctr" eaLnBrk="1" latinLnBrk="0" hangingPunct="1"/>
            <a:endParaRPr kumimoji="0" lang="en-US" dirty="0"/>
          </a:p>
        </p:txBody>
      </p:sp>
      <p:sp useBgFill="1">
        <p:nvSpPr>
          <p:cNvPr id="13" name="Rounded Rectangle 12"/>
          <p:cNvSpPr/>
          <p:nvPr/>
        </p:nvSpPr>
        <p:spPr>
          <a:xfrm>
            <a:off x="235127" y="446435"/>
            <a:ext cx="32448139" cy="42830086"/>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lIns="438912" tIns="219456" rIns="438912" bIns="219456" anchor="ctr"/>
          <a:lstStyle/>
          <a:p>
            <a:pPr algn="ctr" eaLnBrk="1" latinLnBrk="0" hangingPunct="1"/>
            <a:endParaRPr kumimoji="0" lang="en-US" dirty="0"/>
          </a:p>
        </p:txBody>
      </p:sp>
      <p:sp>
        <p:nvSpPr>
          <p:cNvPr id="9" name="Subtitle 8"/>
          <p:cNvSpPr>
            <a:spLocks noGrp="1"/>
          </p:cNvSpPr>
          <p:nvPr>
            <p:ph type="subTitle" idx="1"/>
          </p:nvPr>
        </p:nvSpPr>
        <p:spPr>
          <a:xfrm>
            <a:off x="4663440" y="20482560"/>
            <a:ext cx="23042880" cy="10241280"/>
          </a:xfrm>
        </p:spPr>
        <p:txBody>
          <a:bodyPr/>
          <a:lstStyle>
            <a:lvl1pPr marL="0" indent="0" algn="ctr">
              <a:buNone/>
              <a:defRPr sz="12500">
                <a:solidFill>
                  <a:schemeClr val="tx2"/>
                </a:solidFill>
              </a:defRPr>
            </a:lvl1pPr>
            <a:lvl2pPr marL="2194560" indent="0" algn="ctr">
              <a:buNone/>
            </a:lvl2pPr>
            <a:lvl3pPr marL="4389120" indent="0" algn="ctr">
              <a:buNone/>
            </a:lvl3pPr>
            <a:lvl4pPr marL="6583680" indent="0" algn="ctr">
              <a:buNone/>
            </a:lvl4pPr>
            <a:lvl5pPr marL="8778240" indent="0" algn="ctr">
              <a:buNone/>
            </a:lvl5pPr>
            <a:lvl6pPr marL="10972800" indent="0" algn="ctr">
              <a:buNone/>
            </a:lvl6pPr>
            <a:lvl7pPr marL="13167360" indent="0" algn="ctr">
              <a:buNone/>
            </a:lvl7pPr>
            <a:lvl8pPr marL="15361920" indent="0" algn="ctr">
              <a:buNone/>
            </a:lvl8pPr>
            <a:lvl9pPr marL="1755648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endParaRPr lang="en-US" altLang="en-US" dirty="0"/>
          </a:p>
        </p:txBody>
      </p:sp>
      <p:sp>
        <p:nvSpPr>
          <p:cNvPr id="17" name="Footer Placeholder 16"/>
          <p:cNvSpPr>
            <a:spLocks noGrp="1"/>
          </p:cNvSpPr>
          <p:nvPr>
            <p:ph type="ftr" sz="quarter" idx="11"/>
          </p:nvPr>
        </p:nvSpPr>
        <p:spPr/>
        <p:txBody>
          <a:bodyPr/>
          <a:lstStyle/>
          <a:p>
            <a:endParaRPr lang="en-US" altLang="en-US" dirty="0"/>
          </a:p>
        </p:txBody>
      </p:sp>
      <p:sp>
        <p:nvSpPr>
          <p:cNvPr id="29" name="Slide Number Placeholder 28"/>
          <p:cNvSpPr>
            <a:spLocks noGrp="1"/>
          </p:cNvSpPr>
          <p:nvPr>
            <p:ph type="sldNum" sz="quarter" idx="12"/>
          </p:nvPr>
        </p:nvSpPr>
        <p:spPr/>
        <p:txBody>
          <a:bodyPr lIns="0" tIns="0" rIns="0" bIns="0">
            <a:noAutofit/>
          </a:bodyPr>
          <a:lstStyle>
            <a:lvl1pPr>
              <a:defRPr sz="6700">
                <a:solidFill>
                  <a:srgbClr val="FFFFFF"/>
                </a:solidFill>
              </a:defRPr>
            </a:lvl1pPr>
          </a:lstStyle>
          <a:p>
            <a:fld id="{38FD725F-DE9B-483F-AC20-8DA67DFB6C6E}" type="slidenum">
              <a:rPr lang="en-US" altLang="en-US" smtClean="0"/>
              <a:pPr/>
              <a:t>‹#›</a:t>
            </a:fld>
            <a:endParaRPr lang="en-US" altLang="en-US" dirty="0"/>
          </a:p>
        </p:txBody>
      </p:sp>
      <p:sp>
        <p:nvSpPr>
          <p:cNvPr id="7" name="Rectangle 6"/>
          <p:cNvSpPr/>
          <p:nvPr/>
        </p:nvSpPr>
        <p:spPr>
          <a:xfrm>
            <a:off x="226554" y="9275542"/>
            <a:ext cx="32477533" cy="9775034"/>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dirty="0"/>
          </a:p>
        </p:txBody>
      </p:sp>
      <p:sp>
        <p:nvSpPr>
          <p:cNvPr id="10" name="Rectangle 9"/>
          <p:cNvSpPr/>
          <p:nvPr/>
        </p:nvSpPr>
        <p:spPr>
          <a:xfrm>
            <a:off x="226554" y="8939008"/>
            <a:ext cx="32477533" cy="771712"/>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dirty="0"/>
          </a:p>
        </p:txBody>
      </p:sp>
      <p:sp>
        <p:nvSpPr>
          <p:cNvPr id="11" name="Rectangle 10"/>
          <p:cNvSpPr/>
          <p:nvPr/>
        </p:nvSpPr>
        <p:spPr>
          <a:xfrm>
            <a:off x="226554" y="19050554"/>
            <a:ext cx="32477533" cy="70740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dirty="0"/>
          </a:p>
        </p:txBody>
      </p:sp>
      <p:sp>
        <p:nvSpPr>
          <p:cNvPr id="8" name="Title 7"/>
          <p:cNvSpPr>
            <a:spLocks noGrp="1"/>
          </p:cNvSpPr>
          <p:nvPr>
            <p:ph type="ctrTitle"/>
          </p:nvPr>
        </p:nvSpPr>
        <p:spPr>
          <a:xfrm>
            <a:off x="1645920" y="9637955"/>
            <a:ext cx="29626560" cy="9408160"/>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84705DBD-0017-47CD-AC0E-2811BB1CE4BD}" type="slidenum">
              <a:rPr lang="en-US" altLang="en-US" smtClean="0"/>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1757706"/>
            <a:ext cx="7242048" cy="3744976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291840" y="1757699"/>
            <a:ext cx="20025360" cy="37449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03BA6525-D218-4E2C-BCE4-E80BAD8DF153}" type="slidenum">
              <a:rPr lang="en-US" altLang="en-US" smtClean="0"/>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32E0BC75-465C-49EC-AA1D-20F8A904B8D9}" type="slidenum">
              <a:rPr lang="en-US" altLang="en-US" smtClean="0"/>
              <a:pPr/>
              <a:t>‹#›</a:t>
            </a:fld>
            <a:endParaRPr lang="en-US" altLang="en-US" dirty="0"/>
          </a:p>
        </p:txBody>
      </p:sp>
      <p:sp>
        <p:nvSpPr>
          <p:cNvPr id="8" name="Content Placeholder 7"/>
          <p:cNvSpPr>
            <a:spLocks noGrp="1"/>
          </p:cNvSpPr>
          <p:nvPr>
            <p:ph sz="quarter" idx="1"/>
          </p:nvPr>
        </p:nvSpPr>
        <p:spPr>
          <a:xfrm>
            <a:off x="3291840" y="9265920"/>
            <a:ext cx="27980640" cy="29260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32918400" cy="438912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lIns="438912" tIns="219456" rIns="438912" bIns="219456" rtlCol="0" anchor="ctr"/>
          <a:lstStyle/>
          <a:p>
            <a:pPr algn="ctr" eaLnBrk="1" latinLnBrk="0" hangingPunct="1"/>
            <a:endParaRPr kumimoji="0" lang="en-US" dirty="0"/>
          </a:p>
        </p:txBody>
      </p:sp>
      <p:sp useBgFill="1">
        <p:nvSpPr>
          <p:cNvPr id="10" name="Rounded Rectangle 9"/>
          <p:cNvSpPr/>
          <p:nvPr/>
        </p:nvSpPr>
        <p:spPr>
          <a:xfrm>
            <a:off x="235127" y="446435"/>
            <a:ext cx="32448139" cy="42830086"/>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lIns="438912" tIns="219456" rIns="438912" bIns="219456" anchor="ctr"/>
          <a:lstStyle/>
          <a:p>
            <a:pPr algn="ctr" eaLnBrk="1" latinLnBrk="0" hangingPunct="1"/>
            <a:endParaRPr kumimoji="0" lang="en-US" dirty="0"/>
          </a:p>
        </p:txBody>
      </p:sp>
      <p:sp>
        <p:nvSpPr>
          <p:cNvPr id="2" name="Title 1"/>
          <p:cNvSpPr>
            <a:spLocks noGrp="1"/>
          </p:cNvSpPr>
          <p:nvPr>
            <p:ph type="title"/>
          </p:nvPr>
        </p:nvSpPr>
        <p:spPr>
          <a:xfrm>
            <a:off x="2600327" y="6096003"/>
            <a:ext cx="27980640" cy="8717280"/>
          </a:xfrm>
        </p:spPr>
        <p:txBody>
          <a:bodyPr anchor="b" anchorCtr="0"/>
          <a:lstStyle>
            <a:lvl1pPr algn="l">
              <a:buNone/>
              <a:defRPr sz="192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600327" y="16306803"/>
            <a:ext cx="27980640" cy="8564877"/>
          </a:xfrm>
        </p:spPr>
        <p:txBody>
          <a:bodyPr anchor="t" anchorCtr="0"/>
          <a:lstStyle>
            <a:lvl1pPr marL="0" indent="0">
              <a:buNone/>
              <a:defRPr sz="11500">
                <a:solidFill>
                  <a:schemeClr val="tx1">
                    <a:tint val="75000"/>
                  </a:schemeClr>
                </a:solidFill>
              </a:defRPr>
            </a:lvl1pPr>
            <a:lvl2pPr>
              <a:buNone/>
              <a:defRPr sz="8600">
                <a:solidFill>
                  <a:schemeClr val="tx1">
                    <a:tint val="75000"/>
                  </a:schemeClr>
                </a:solidFill>
              </a:defRPr>
            </a:lvl2pPr>
            <a:lvl3pPr>
              <a:buNone/>
              <a:defRPr sz="7700">
                <a:solidFill>
                  <a:schemeClr val="tx1">
                    <a:tint val="75000"/>
                  </a:schemeClr>
                </a:solidFill>
              </a:defRPr>
            </a:lvl3pPr>
            <a:lvl4pPr>
              <a:buNone/>
              <a:defRPr sz="6700">
                <a:solidFill>
                  <a:schemeClr val="tx1">
                    <a:tint val="75000"/>
                  </a:schemeClr>
                </a:solidFill>
              </a:defRPr>
            </a:lvl4pPr>
            <a:lvl5pPr>
              <a:buNone/>
              <a:defRPr sz="67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a:xfrm>
            <a:off x="2880360" y="39502080"/>
            <a:ext cx="14401800" cy="2926080"/>
          </a:xfrm>
        </p:spPr>
        <p:txBody>
          <a:bodyPr/>
          <a:lstStyle/>
          <a:p>
            <a:endParaRPr lang="en-US" altLang="en-US" dirty="0"/>
          </a:p>
        </p:txBody>
      </p:sp>
      <p:sp>
        <p:nvSpPr>
          <p:cNvPr id="7" name="Rectangle 6"/>
          <p:cNvSpPr/>
          <p:nvPr/>
        </p:nvSpPr>
        <p:spPr>
          <a:xfrm flipV="1">
            <a:off x="249885" y="15211712"/>
            <a:ext cx="32448654" cy="585216"/>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dirty="0"/>
          </a:p>
        </p:txBody>
      </p:sp>
      <p:sp>
        <p:nvSpPr>
          <p:cNvPr id="8" name="Rectangle 7"/>
          <p:cNvSpPr/>
          <p:nvPr/>
        </p:nvSpPr>
        <p:spPr>
          <a:xfrm>
            <a:off x="248927" y="14985443"/>
            <a:ext cx="32449612" cy="292602"/>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dirty="0"/>
          </a:p>
        </p:txBody>
      </p:sp>
      <p:sp>
        <p:nvSpPr>
          <p:cNvPr id="9" name="Rectangle 8"/>
          <p:cNvSpPr/>
          <p:nvPr/>
        </p:nvSpPr>
        <p:spPr>
          <a:xfrm>
            <a:off x="245903" y="15800832"/>
            <a:ext cx="32452636" cy="292608"/>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526694" y="39736166"/>
            <a:ext cx="1645920" cy="2926080"/>
          </a:xfrm>
        </p:spPr>
        <p:txBody>
          <a:bodyPr/>
          <a:lstStyle/>
          <a:p>
            <a:fld id="{E93DB776-CB7F-40E5-9AD6-BF112CEA1A3D}" type="slidenum">
              <a:rPr lang="en-US" altLang="en-US" smtClean="0"/>
              <a:pPr/>
              <a:t>‹#›</a:t>
            </a:fld>
            <a:endParaRPr lang="en-US"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endParaRPr lang="en-US" altLang="en-US" dirty="0"/>
          </a:p>
        </p:txBody>
      </p:sp>
      <p:sp>
        <p:nvSpPr>
          <p:cNvPr id="6" name="Footer Placeholder 5"/>
          <p:cNvSpPr>
            <a:spLocks noGrp="1"/>
          </p:cNvSpPr>
          <p:nvPr>
            <p:ph type="ftr" sz="quarter" idx="11"/>
          </p:nvPr>
        </p:nvSpPr>
        <p:spPr/>
        <p:txBody>
          <a:bodyPr/>
          <a:lstStyle/>
          <a:p>
            <a:endParaRPr lang="en-US" altLang="en-US" dirty="0"/>
          </a:p>
        </p:txBody>
      </p:sp>
      <p:sp>
        <p:nvSpPr>
          <p:cNvPr id="7" name="Slide Number Placeholder 6"/>
          <p:cNvSpPr>
            <a:spLocks noGrp="1"/>
          </p:cNvSpPr>
          <p:nvPr>
            <p:ph type="sldNum" sz="quarter" idx="12"/>
          </p:nvPr>
        </p:nvSpPr>
        <p:spPr/>
        <p:txBody>
          <a:bodyPr/>
          <a:lstStyle/>
          <a:p>
            <a:fld id="{1B265A05-9F16-4069-8D64-F4E786CFB880}" type="slidenum">
              <a:rPr lang="en-US" altLang="en-US" smtClean="0"/>
              <a:pPr/>
              <a:t>‹#›</a:t>
            </a:fld>
            <a:endParaRPr lang="en-US" altLang="en-US" dirty="0"/>
          </a:p>
        </p:txBody>
      </p:sp>
      <p:sp>
        <p:nvSpPr>
          <p:cNvPr id="9" name="Content Placeholder 8"/>
          <p:cNvSpPr>
            <a:spLocks noGrp="1"/>
          </p:cNvSpPr>
          <p:nvPr>
            <p:ph sz="quarter" idx="1"/>
          </p:nvPr>
        </p:nvSpPr>
        <p:spPr>
          <a:xfrm>
            <a:off x="3291840" y="9265920"/>
            <a:ext cx="13496544" cy="29260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17762220" y="9265920"/>
            <a:ext cx="13496544" cy="29260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291840" y="1747520"/>
            <a:ext cx="27980640" cy="73152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291840" y="9265920"/>
            <a:ext cx="13441680" cy="4876800"/>
          </a:xfrm>
          <a:noFill/>
          <a:ln w="12700" cap="sq" cmpd="sng" algn="ctr">
            <a:noFill/>
            <a:prstDash val="solid"/>
          </a:ln>
        </p:spPr>
        <p:txBody>
          <a:bodyPr lIns="438912" anchor="b" anchorCtr="0">
            <a:noAutofit/>
          </a:bodyPr>
          <a:lstStyle>
            <a:lvl1pPr marL="0" indent="0">
              <a:buNone/>
              <a:defRPr sz="11500" b="1">
                <a:solidFill>
                  <a:schemeClr val="accent1"/>
                </a:solidFill>
                <a:latin typeface="+mj-lt"/>
                <a:ea typeface="+mj-ea"/>
                <a:cs typeface="+mj-cs"/>
              </a:defRPr>
            </a:lvl1pPr>
            <a:lvl2pPr>
              <a:buNone/>
              <a:defRPr sz="9600" b="1"/>
            </a:lvl2pPr>
            <a:lvl3pPr>
              <a:buNone/>
              <a:defRPr sz="8600" b="1"/>
            </a:lvl3pPr>
            <a:lvl4pPr>
              <a:buNone/>
              <a:defRPr sz="7700" b="1"/>
            </a:lvl4pPr>
            <a:lvl5pPr>
              <a:buNone/>
              <a:defRPr sz="77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7830800" y="9265920"/>
            <a:ext cx="13441680" cy="4876800"/>
          </a:xfrm>
          <a:noFill/>
          <a:ln w="12700" cap="sq" cmpd="sng" algn="ctr">
            <a:noFill/>
            <a:prstDash val="solid"/>
          </a:ln>
        </p:spPr>
        <p:txBody>
          <a:bodyPr lIns="438912" anchor="b" anchorCtr="0">
            <a:noAutofit/>
          </a:bodyPr>
          <a:lstStyle>
            <a:lvl1pPr marL="0" indent="0">
              <a:buNone/>
              <a:defRPr sz="11500" b="1">
                <a:solidFill>
                  <a:schemeClr val="accent1"/>
                </a:solidFill>
                <a:latin typeface="+mj-lt"/>
                <a:ea typeface="+mj-ea"/>
                <a:cs typeface="+mj-cs"/>
              </a:defRPr>
            </a:lvl1pPr>
            <a:lvl2pPr>
              <a:buNone/>
              <a:defRPr sz="9600" b="1"/>
            </a:lvl2pPr>
            <a:lvl3pPr>
              <a:buNone/>
              <a:defRPr sz="8600" b="1"/>
            </a:lvl3pPr>
            <a:lvl4pPr>
              <a:buNone/>
              <a:defRPr sz="7700" b="1"/>
            </a:lvl4pPr>
            <a:lvl5pPr>
              <a:buNone/>
              <a:defRPr sz="77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endParaRPr lang="en-US" altLang="en-US" dirty="0"/>
          </a:p>
        </p:txBody>
      </p:sp>
      <p:sp>
        <p:nvSpPr>
          <p:cNvPr id="8" name="Footer Placeholder 7"/>
          <p:cNvSpPr>
            <a:spLocks noGrp="1"/>
          </p:cNvSpPr>
          <p:nvPr>
            <p:ph type="ftr" sz="quarter" idx="11"/>
          </p:nvPr>
        </p:nvSpPr>
        <p:spPr/>
        <p:txBody>
          <a:bodyPr/>
          <a:lstStyle/>
          <a:p>
            <a:endParaRPr lang="en-US" altLang="en-US" dirty="0"/>
          </a:p>
        </p:txBody>
      </p:sp>
      <p:sp>
        <p:nvSpPr>
          <p:cNvPr id="9" name="Slide Number Placeholder 8"/>
          <p:cNvSpPr>
            <a:spLocks noGrp="1"/>
          </p:cNvSpPr>
          <p:nvPr>
            <p:ph type="sldNum" sz="quarter" idx="12"/>
          </p:nvPr>
        </p:nvSpPr>
        <p:spPr/>
        <p:txBody>
          <a:bodyPr/>
          <a:lstStyle/>
          <a:p>
            <a:fld id="{0962E315-BD04-4B6B-9C2D-05D78E72F06B}" type="slidenum">
              <a:rPr lang="en-US" altLang="en-US" smtClean="0"/>
              <a:pPr/>
              <a:t>‹#›</a:t>
            </a:fld>
            <a:endParaRPr lang="en-US" altLang="en-US" dirty="0"/>
          </a:p>
        </p:txBody>
      </p:sp>
      <p:sp>
        <p:nvSpPr>
          <p:cNvPr id="11" name="Content Placeholder 10"/>
          <p:cNvSpPr>
            <a:spLocks noGrp="1"/>
          </p:cNvSpPr>
          <p:nvPr>
            <p:ph sz="half" idx="2"/>
          </p:nvPr>
        </p:nvSpPr>
        <p:spPr>
          <a:xfrm>
            <a:off x="3291840" y="14386560"/>
            <a:ext cx="13441680" cy="2487168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17830800" y="14386560"/>
            <a:ext cx="13441680" cy="2487168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ltLang="en-US" dirty="0"/>
          </a:p>
        </p:txBody>
      </p:sp>
      <p:sp>
        <p:nvSpPr>
          <p:cNvPr id="4" name="Footer Placeholder 3"/>
          <p:cNvSpPr>
            <a:spLocks noGrp="1"/>
          </p:cNvSpPr>
          <p:nvPr>
            <p:ph type="ftr" sz="quarter" idx="11"/>
          </p:nvPr>
        </p:nvSpPr>
        <p:spPr/>
        <p:txBody>
          <a:bodyPr/>
          <a:lstStyle/>
          <a:p>
            <a:endParaRPr lang="en-US" altLang="en-US" dirty="0"/>
          </a:p>
        </p:txBody>
      </p:sp>
      <p:sp>
        <p:nvSpPr>
          <p:cNvPr id="5" name="Slide Number Placeholder 4"/>
          <p:cNvSpPr>
            <a:spLocks noGrp="1"/>
          </p:cNvSpPr>
          <p:nvPr>
            <p:ph type="sldNum" sz="quarter" idx="12"/>
          </p:nvPr>
        </p:nvSpPr>
        <p:spPr/>
        <p:txBody>
          <a:bodyPr/>
          <a:lstStyle/>
          <a:p>
            <a:fld id="{2B63C573-2BC4-4358-BEA9-FC6CDC80665B}" type="slidenum">
              <a:rPr lang="en-US" altLang="en-US" smtClean="0"/>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dirty="0"/>
          </a:p>
        </p:txBody>
      </p:sp>
      <p:sp>
        <p:nvSpPr>
          <p:cNvPr id="3" name="Footer Placeholder 2"/>
          <p:cNvSpPr>
            <a:spLocks noGrp="1"/>
          </p:cNvSpPr>
          <p:nvPr>
            <p:ph type="ftr" sz="quarter" idx="11"/>
          </p:nvPr>
        </p:nvSpPr>
        <p:spPr/>
        <p:txBody>
          <a:bodyPr/>
          <a:lstStyle/>
          <a:p>
            <a:endParaRPr lang="en-US" altLang="en-US" dirty="0"/>
          </a:p>
        </p:txBody>
      </p:sp>
      <p:sp>
        <p:nvSpPr>
          <p:cNvPr id="4" name="Slide Number Placeholder 3"/>
          <p:cNvSpPr>
            <a:spLocks noGrp="1"/>
          </p:cNvSpPr>
          <p:nvPr>
            <p:ph type="sldNum" sz="quarter" idx="12"/>
          </p:nvPr>
        </p:nvSpPr>
        <p:spPr/>
        <p:txBody>
          <a:bodyPr/>
          <a:lstStyle/>
          <a:p>
            <a:fld id="{9A1DD1FA-1802-4BAB-AE89-2486D8B50F6F}" type="slidenum">
              <a:rPr lang="en-US" altLang="en-US" smtClean="0"/>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32918400" cy="438912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dirty="0"/>
          </a:p>
        </p:txBody>
      </p:sp>
      <p:sp useBgFill="1">
        <p:nvSpPr>
          <p:cNvPr id="9" name="Rounded Rectangle 8"/>
          <p:cNvSpPr/>
          <p:nvPr/>
        </p:nvSpPr>
        <p:spPr>
          <a:xfrm>
            <a:off x="230429" y="446432"/>
            <a:ext cx="32448139" cy="4283781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lIns="438912" tIns="219456" rIns="438912" bIns="219456" anchor="ctr"/>
          <a:lstStyle/>
          <a:p>
            <a:pPr algn="ctr" eaLnBrk="1" latinLnBrk="0" hangingPunct="1"/>
            <a:endParaRPr kumimoji="0" lang="en-US" dirty="0"/>
          </a:p>
        </p:txBody>
      </p:sp>
      <p:sp>
        <p:nvSpPr>
          <p:cNvPr id="2" name="Title 1"/>
          <p:cNvSpPr>
            <a:spLocks noGrp="1"/>
          </p:cNvSpPr>
          <p:nvPr>
            <p:ph type="title"/>
          </p:nvPr>
        </p:nvSpPr>
        <p:spPr>
          <a:xfrm>
            <a:off x="3291840" y="1747520"/>
            <a:ext cx="27980640" cy="7315200"/>
          </a:xfrm>
        </p:spPr>
        <p:txBody>
          <a:bodyPr anchor="b" anchorCtr="0"/>
          <a:lstStyle>
            <a:lvl1pPr algn="l">
              <a:buNone/>
              <a:defRPr sz="192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291840" y="10241280"/>
            <a:ext cx="6858000" cy="28773120"/>
          </a:xfrm>
        </p:spPr>
        <p:txBody>
          <a:bodyPr/>
          <a:lstStyle>
            <a:lvl1pPr marL="0" indent="0">
              <a:buNone/>
              <a:defRPr sz="8600"/>
            </a:lvl1pPr>
            <a:lvl2pPr>
              <a:buNone/>
              <a:defRPr sz="5800"/>
            </a:lvl2pPr>
            <a:lvl3pPr>
              <a:buNone/>
              <a:defRPr sz="4800"/>
            </a:lvl3pPr>
            <a:lvl4pPr>
              <a:buNone/>
              <a:defRPr sz="4300"/>
            </a:lvl4pPr>
            <a:lvl5pPr>
              <a:buNone/>
              <a:defRPr sz="43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ltLang="en-US" dirty="0"/>
          </a:p>
        </p:txBody>
      </p:sp>
      <p:sp>
        <p:nvSpPr>
          <p:cNvPr id="6" name="Footer Placeholder 5"/>
          <p:cNvSpPr>
            <a:spLocks noGrp="1"/>
          </p:cNvSpPr>
          <p:nvPr>
            <p:ph type="ftr" sz="quarter" idx="11"/>
          </p:nvPr>
        </p:nvSpPr>
        <p:spPr/>
        <p:txBody>
          <a:bodyPr/>
          <a:lstStyle/>
          <a:p>
            <a:endParaRPr lang="en-US" altLang="en-US" dirty="0"/>
          </a:p>
        </p:txBody>
      </p:sp>
      <p:sp>
        <p:nvSpPr>
          <p:cNvPr id="7" name="Slide Number Placeholder 6"/>
          <p:cNvSpPr>
            <a:spLocks noGrp="1"/>
          </p:cNvSpPr>
          <p:nvPr>
            <p:ph type="sldNum" sz="quarter" idx="12"/>
          </p:nvPr>
        </p:nvSpPr>
        <p:spPr/>
        <p:txBody>
          <a:bodyPr/>
          <a:lstStyle/>
          <a:p>
            <a:fld id="{6B3D9201-ED9B-4542-9C12-1FDF2F9DFEF5}" type="slidenum">
              <a:rPr lang="en-US" altLang="en-US" smtClean="0"/>
              <a:pPr/>
              <a:t>‹#›</a:t>
            </a:fld>
            <a:endParaRPr lang="en-US" altLang="en-US" dirty="0"/>
          </a:p>
        </p:txBody>
      </p:sp>
      <p:sp>
        <p:nvSpPr>
          <p:cNvPr id="11" name="Content Placeholder 10"/>
          <p:cNvSpPr>
            <a:spLocks noGrp="1"/>
          </p:cNvSpPr>
          <p:nvPr>
            <p:ph sz="quarter" idx="1"/>
          </p:nvPr>
        </p:nvSpPr>
        <p:spPr>
          <a:xfrm>
            <a:off x="10698480" y="10241280"/>
            <a:ext cx="20574000" cy="2877312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91840" y="31363520"/>
            <a:ext cx="26334720" cy="3342643"/>
          </a:xfrm>
        </p:spPr>
        <p:txBody>
          <a:bodyPr anchor="ctr">
            <a:noAutofit/>
          </a:bodyPr>
          <a:lstStyle>
            <a:lvl1pPr algn="l">
              <a:buNone/>
              <a:defRPr sz="134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291840" y="34853280"/>
            <a:ext cx="26334720" cy="4389120"/>
          </a:xfrm>
        </p:spPr>
        <p:txBody>
          <a:bodyPr/>
          <a:lstStyle>
            <a:lvl1pPr marL="0" indent="0">
              <a:buFontTx/>
              <a:buNone/>
              <a:defRPr sz="7700"/>
            </a:lvl1pPr>
            <a:lvl2pPr>
              <a:defRPr sz="5800"/>
            </a:lvl2pPr>
            <a:lvl3pPr>
              <a:defRPr sz="4800"/>
            </a:lvl3pPr>
            <a:lvl4pPr>
              <a:defRPr sz="4300"/>
            </a:lvl4pPr>
            <a:lvl5pPr>
              <a:defRPr sz="43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ltLang="en-US" dirty="0"/>
          </a:p>
        </p:txBody>
      </p:sp>
      <p:sp>
        <p:nvSpPr>
          <p:cNvPr id="6" name="Footer Placeholder 5"/>
          <p:cNvSpPr>
            <a:spLocks noGrp="1"/>
          </p:cNvSpPr>
          <p:nvPr>
            <p:ph type="ftr" sz="quarter" idx="11"/>
          </p:nvPr>
        </p:nvSpPr>
        <p:spPr>
          <a:xfrm>
            <a:off x="3291840" y="39502080"/>
            <a:ext cx="13990320" cy="2926080"/>
          </a:xfrm>
        </p:spPr>
        <p:txBody>
          <a:bodyPr/>
          <a:lstStyle/>
          <a:p>
            <a:endParaRPr lang="en-US" altLang="en-US" dirty="0"/>
          </a:p>
        </p:txBody>
      </p:sp>
      <p:sp>
        <p:nvSpPr>
          <p:cNvPr id="7" name="Slide Number Placeholder 6"/>
          <p:cNvSpPr>
            <a:spLocks noGrp="1"/>
          </p:cNvSpPr>
          <p:nvPr>
            <p:ph type="sldNum" sz="quarter" idx="12"/>
          </p:nvPr>
        </p:nvSpPr>
        <p:spPr>
          <a:xfrm>
            <a:off x="526694" y="39736166"/>
            <a:ext cx="1645920" cy="2926080"/>
          </a:xfrm>
        </p:spPr>
        <p:txBody>
          <a:bodyPr/>
          <a:lstStyle/>
          <a:p>
            <a:fld id="{AE5F104A-9BA1-46BC-A212-BCD3B572CE3D}" type="slidenum">
              <a:rPr lang="en-US" altLang="en-US" smtClean="0"/>
              <a:pPr/>
              <a:t>‹#›</a:t>
            </a:fld>
            <a:endParaRPr lang="en-US" altLang="en-US" dirty="0"/>
          </a:p>
        </p:txBody>
      </p:sp>
      <p:sp>
        <p:nvSpPr>
          <p:cNvPr id="11" name="Rectangle 10"/>
          <p:cNvSpPr/>
          <p:nvPr/>
        </p:nvSpPr>
        <p:spPr>
          <a:xfrm flipV="1">
            <a:off x="245905" y="29974752"/>
            <a:ext cx="32424624" cy="585216"/>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dirty="0"/>
          </a:p>
        </p:txBody>
      </p:sp>
      <p:sp>
        <p:nvSpPr>
          <p:cNvPr id="12" name="Rectangle 11"/>
          <p:cNvSpPr/>
          <p:nvPr/>
        </p:nvSpPr>
        <p:spPr>
          <a:xfrm>
            <a:off x="246631" y="29763037"/>
            <a:ext cx="32423900" cy="292602"/>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dirty="0"/>
          </a:p>
        </p:txBody>
      </p:sp>
      <p:sp>
        <p:nvSpPr>
          <p:cNvPr id="13" name="Rectangle 12"/>
          <p:cNvSpPr/>
          <p:nvPr/>
        </p:nvSpPr>
        <p:spPr>
          <a:xfrm>
            <a:off x="246638" y="30548637"/>
            <a:ext cx="32423893" cy="31236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dirty="0"/>
          </a:p>
        </p:txBody>
      </p:sp>
      <p:sp>
        <p:nvSpPr>
          <p:cNvPr id="3" name="Picture Placeholder 2"/>
          <p:cNvSpPr>
            <a:spLocks noGrp="1"/>
          </p:cNvSpPr>
          <p:nvPr>
            <p:ph type="pic" idx="1"/>
          </p:nvPr>
        </p:nvSpPr>
        <p:spPr>
          <a:xfrm>
            <a:off x="245911" y="426723"/>
            <a:ext cx="32406743" cy="29321760"/>
          </a:xfrm>
          <a:prstGeom prst="round2SameRect">
            <a:avLst>
              <a:gd name="adj1" fmla="val 7101"/>
              <a:gd name="adj2" fmla="val 0"/>
            </a:avLst>
          </a:prstGeom>
          <a:solidFill>
            <a:schemeClr val="bg2"/>
          </a:solidFill>
          <a:ln w="6350">
            <a:solidFill>
              <a:schemeClr val="tx1"/>
            </a:solidFill>
          </a:ln>
        </p:spPr>
        <p:txBody>
          <a:bodyPr/>
          <a:lstStyle>
            <a:lvl1pPr marL="0" indent="0">
              <a:buNone/>
              <a:defRPr sz="154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32918400" cy="438912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lIns="438912" tIns="219456" rIns="438912" bIns="219456" rtlCol="0" anchor="ctr"/>
          <a:lstStyle/>
          <a:p>
            <a:pPr algn="ctr" eaLnBrk="1" latinLnBrk="0" hangingPunct="1"/>
            <a:endParaRPr kumimoji="0" lang="en-US" dirty="0"/>
          </a:p>
        </p:txBody>
      </p:sp>
      <p:sp useBgFill="1">
        <p:nvSpPr>
          <p:cNvPr id="8" name="Rounded Rectangle 7"/>
          <p:cNvSpPr/>
          <p:nvPr/>
        </p:nvSpPr>
        <p:spPr>
          <a:xfrm>
            <a:off x="230429" y="446432"/>
            <a:ext cx="32448139" cy="4283781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lIns="438912" tIns="219456" rIns="438912" bIns="219456" anchor="ctr"/>
          <a:lstStyle/>
          <a:p>
            <a:pPr algn="ctr" eaLnBrk="1" latinLnBrk="0" hangingPunct="1"/>
            <a:endParaRPr kumimoji="0" lang="en-US" dirty="0"/>
          </a:p>
        </p:txBody>
      </p:sp>
      <p:sp>
        <p:nvSpPr>
          <p:cNvPr id="22" name="Title Placeholder 21"/>
          <p:cNvSpPr>
            <a:spLocks noGrp="1"/>
          </p:cNvSpPr>
          <p:nvPr>
            <p:ph type="title"/>
          </p:nvPr>
        </p:nvSpPr>
        <p:spPr>
          <a:xfrm>
            <a:off x="3291840" y="1757683"/>
            <a:ext cx="27980640" cy="7315200"/>
          </a:xfrm>
          <a:prstGeom prst="rect">
            <a:avLst/>
          </a:prstGeom>
        </p:spPr>
        <p:txBody>
          <a:bodyPr lIns="438912" tIns="219456" rIns="438912" bIns="438912"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291840" y="9265920"/>
            <a:ext cx="27980640" cy="29260800"/>
          </a:xfrm>
          <a:prstGeom prst="rect">
            <a:avLst/>
          </a:prstGeom>
        </p:spPr>
        <p:txBody>
          <a:bodyPr lIns="438912" tIns="219456" rIns="438912" bIns="219456">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22219920" y="39624000"/>
            <a:ext cx="8915400" cy="3048000"/>
          </a:xfrm>
          <a:prstGeom prst="rect">
            <a:avLst/>
          </a:prstGeom>
        </p:spPr>
        <p:txBody>
          <a:bodyPr lIns="438912" tIns="219456" rIns="438912" bIns="219456" anchor="ctr" anchorCtr="0"/>
          <a:lstStyle>
            <a:lvl1pPr algn="r" eaLnBrk="1" latinLnBrk="0" hangingPunct="1">
              <a:defRPr kumimoji="0" sz="6700">
                <a:solidFill>
                  <a:schemeClr val="tx2"/>
                </a:solidFill>
              </a:defRPr>
            </a:lvl1pPr>
          </a:lstStyle>
          <a:p>
            <a:endParaRPr lang="en-US" altLang="en-US" dirty="0"/>
          </a:p>
        </p:txBody>
      </p:sp>
      <p:sp>
        <p:nvSpPr>
          <p:cNvPr id="3" name="Footer Placeholder 2"/>
          <p:cNvSpPr>
            <a:spLocks noGrp="1"/>
          </p:cNvSpPr>
          <p:nvPr>
            <p:ph type="ftr" sz="quarter" idx="3"/>
          </p:nvPr>
        </p:nvSpPr>
        <p:spPr>
          <a:xfrm>
            <a:off x="3291840" y="39502080"/>
            <a:ext cx="14264640" cy="2926080"/>
          </a:xfrm>
          <a:prstGeom prst="rect">
            <a:avLst/>
          </a:prstGeom>
        </p:spPr>
        <p:txBody>
          <a:bodyPr lIns="438912" tIns="219456" rIns="438912" bIns="219456" anchor="ctr" anchorCtr="0"/>
          <a:lstStyle>
            <a:lvl1pPr eaLnBrk="1" latinLnBrk="0" hangingPunct="1">
              <a:defRPr kumimoji="0" sz="6700">
                <a:solidFill>
                  <a:schemeClr val="tx2"/>
                </a:solidFill>
              </a:defRPr>
            </a:lvl1pPr>
          </a:lstStyle>
          <a:p>
            <a:endParaRPr lang="en-US" altLang="en-US" dirty="0"/>
          </a:p>
        </p:txBody>
      </p:sp>
      <p:sp>
        <p:nvSpPr>
          <p:cNvPr id="23" name="Slide Number Placeholder 22"/>
          <p:cNvSpPr>
            <a:spLocks noGrp="1"/>
          </p:cNvSpPr>
          <p:nvPr>
            <p:ph type="sldNum" sz="quarter" idx="4"/>
          </p:nvPr>
        </p:nvSpPr>
        <p:spPr>
          <a:xfrm>
            <a:off x="526694" y="39745920"/>
            <a:ext cx="1645920" cy="2926080"/>
          </a:xfrm>
          <a:prstGeom prst="ellipse">
            <a:avLst/>
          </a:prstGeom>
          <a:solidFill>
            <a:schemeClr val="accent1"/>
          </a:solidFill>
        </p:spPr>
        <p:txBody>
          <a:bodyPr wrap="none" lIns="0" tIns="0" rIns="0" bIns="0" anchor="ctr" anchorCtr="1">
            <a:noAutofit/>
          </a:bodyPr>
          <a:lstStyle>
            <a:lvl1pPr algn="ctr" eaLnBrk="1" latinLnBrk="0" hangingPunct="1">
              <a:defRPr kumimoji="0" sz="6700">
                <a:solidFill>
                  <a:srgbClr val="FFFFFF"/>
                </a:solidFill>
                <a:latin typeface="+mj-lt"/>
                <a:ea typeface="+mj-ea"/>
                <a:cs typeface="+mj-cs"/>
              </a:defRPr>
            </a:lvl1pPr>
          </a:lstStyle>
          <a:p>
            <a:fld id="{1AB7C90D-29D7-49D7-B642-FF5FD8D810EC}" type="slidenum">
              <a:rPr lang="en-US" altLang="en-US" smtClean="0"/>
              <a:pPr/>
              <a:t>‹#›</a:t>
            </a:fld>
            <a:endParaRPr lang="en-US" altLang="en-US" dirty="0"/>
          </a:p>
        </p:txBody>
      </p:sp>
    </p:spTree>
  </p:cSld>
  <p:clrMap bg1="lt1" tx1="dk1" bg2="lt2" tx2="dk2" accent1="accent1" accent2="accent2" accent3="accent3" accent4="accent4" accent5="accent5" accent6="accent6" hlink="hlink" folHlink="folHlink"/>
  <p:sldLayoutIdLst>
    <p:sldLayoutId id="2147484514" r:id="rId1"/>
    <p:sldLayoutId id="2147484515" r:id="rId2"/>
    <p:sldLayoutId id="2147484516" r:id="rId3"/>
    <p:sldLayoutId id="2147484517" r:id="rId4"/>
    <p:sldLayoutId id="2147484518" r:id="rId5"/>
    <p:sldLayoutId id="2147484519" r:id="rId6"/>
    <p:sldLayoutId id="2147484520" r:id="rId7"/>
    <p:sldLayoutId id="2147484521" r:id="rId8"/>
    <p:sldLayoutId id="2147484522" r:id="rId9"/>
    <p:sldLayoutId id="2147484523" r:id="rId10"/>
    <p:sldLayoutId id="2147484524" r:id="rId11"/>
  </p:sldLayoutIdLst>
  <p:txStyles>
    <p:titleStyle>
      <a:lvl1pPr algn="l" rtl="0" eaLnBrk="1" latinLnBrk="0" hangingPunct="1">
        <a:spcBef>
          <a:spcPct val="0"/>
        </a:spcBef>
        <a:buNone/>
        <a:defRPr kumimoji="0" sz="19200" kern="1200">
          <a:solidFill>
            <a:schemeClr val="tx2"/>
          </a:solidFill>
          <a:latin typeface="+mj-lt"/>
          <a:ea typeface="+mj-ea"/>
          <a:cs typeface="+mj-cs"/>
        </a:defRPr>
      </a:lvl1pPr>
    </p:titleStyle>
    <p:bodyStyle>
      <a:lvl1pPr marL="1316736" indent="-1316736" algn="l" rtl="0" eaLnBrk="1" latinLnBrk="0" hangingPunct="1">
        <a:spcBef>
          <a:spcPts val="2784"/>
        </a:spcBef>
        <a:buClr>
          <a:schemeClr val="accent1"/>
        </a:buClr>
        <a:buSzPct val="85000"/>
        <a:buFont typeface="Wingdings 2"/>
        <a:buChar char=""/>
        <a:defRPr kumimoji="0" sz="12500" kern="1200">
          <a:solidFill>
            <a:schemeClr val="tx1"/>
          </a:solidFill>
          <a:latin typeface="+mn-lt"/>
          <a:ea typeface="+mn-ea"/>
          <a:cs typeface="+mn-cs"/>
        </a:defRPr>
      </a:lvl1pPr>
      <a:lvl2pPr marL="2633472" indent="-1097280" algn="l" rtl="0" eaLnBrk="1" latinLnBrk="0" hangingPunct="1">
        <a:spcBef>
          <a:spcPts val="1776"/>
        </a:spcBef>
        <a:buClr>
          <a:schemeClr val="accent2"/>
        </a:buClr>
        <a:buSzPct val="85000"/>
        <a:buFont typeface="Wingdings 2"/>
        <a:buChar char=""/>
        <a:defRPr kumimoji="0" sz="11500" kern="1200">
          <a:solidFill>
            <a:schemeClr val="tx1"/>
          </a:solidFill>
          <a:latin typeface="+mn-lt"/>
          <a:ea typeface="+mn-ea"/>
          <a:cs typeface="+mn-cs"/>
        </a:defRPr>
      </a:lvl2pPr>
      <a:lvl3pPr marL="3950208" indent="-1097280" algn="l" rtl="0" eaLnBrk="1" latinLnBrk="0" hangingPunct="1">
        <a:spcBef>
          <a:spcPts val="1776"/>
        </a:spcBef>
        <a:buClr>
          <a:schemeClr val="accent1">
            <a:tint val="60000"/>
          </a:schemeClr>
        </a:buClr>
        <a:buSzPct val="85000"/>
        <a:buFont typeface="Wingdings 2"/>
        <a:buChar char=""/>
        <a:defRPr kumimoji="0" sz="9600" kern="1200">
          <a:solidFill>
            <a:schemeClr val="tx1"/>
          </a:solidFill>
          <a:latin typeface="+mn-lt"/>
          <a:ea typeface="+mn-ea"/>
          <a:cs typeface="+mn-cs"/>
        </a:defRPr>
      </a:lvl3pPr>
      <a:lvl4pPr marL="5266944" indent="-1097280" algn="l" rtl="0" eaLnBrk="1" latinLnBrk="0" hangingPunct="1">
        <a:spcBef>
          <a:spcPts val="1776"/>
        </a:spcBef>
        <a:buClr>
          <a:schemeClr val="accent3"/>
        </a:buClr>
        <a:buSzPct val="80000"/>
        <a:buFont typeface="Wingdings 2"/>
        <a:buChar char=""/>
        <a:defRPr kumimoji="0" sz="9600" kern="1200">
          <a:solidFill>
            <a:schemeClr val="tx1"/>
          </a:solidFill>
          <a:latin typeface="+mn-lt"/>
          <a:ea typeface="+mn-ea"/>
          <a:cs typeface="+mn-cs"/>
        </a:defRPr>
      </a:lvl4pPr>
      <a:lvl5pPr marL="6583680" indent="-1097280" algn="l" rtl="0" eaLnBrk="1" latinLnBrk="0" hangingPunct="1">
        <a:spcBef>
          <a:spcPts val="1776"/>
        </a:spcBef>
        <a:buClr>
          <a:schemeClr val="accent3"/>
        </a:buClr>
        <a:buFontTx/>
        <a:buChar char="o"/>
        <a:defRPr kumimoji="0" sz="9600" kern="1200">
          <a:solidFill>
            <a:schemeClr val="tx1"/>
          </a:solidFill>
          <a:latin typeface="+mn-lt"/>
          <a:ea typeface="+mn-ea"/>
          <a:cs typeface="+mn-cs"/>
        </a:defRPr>
      </a:lvl5pPr>
      <a:lvl6pPr marL="7900416" indent="-1097280" algn="l" rtl="0" eaLnBrk="1" latinLnBrk="0" hangingPunct="1">
        <a:spcBef>
          <a:spcPts val="1776"/>
        </a:spcBef>
        <a:buClr>
          <a:schemeClr val="accent3"/>
        </a:buClr>
        <a:buChar char="•"/>
        <a:defRPr kumimoji="0" sz="8600" kern="1200" baseline="0">
          <a:solidFill>
            <a:schemeClr val="tx1"/>
          </a:solidFill>
          <a:latin typeface="+mn-lt"/>
          <a:ea typeface="+mn-ea"/>
          <a:cs typeface="+mn-cs"/>
        </a:defRPr>
      </a:lvl6pPr>
      <a:lvl7pPr marL="9217152" indent="-1097280" algn="l" rtl="0" eaLnBrk="1" latinLnBrk="0" hangingPunct="1">
        <a:spcBef>
          <a:spcPts val="1776"/>
        </a:spcBef>
        <a:buClr>
          <a:schemeClr val="accent2"/>
        </a:buClr>
        <a:buChar char="•"/>
        <a:defRPr kumimoji="0" sz="8600" kern="1200">
          <a:solidFill>
            <a:schemeClr val="tx1"/>
          </a:solidFill>
          <a:latin typeface="+mn-lt"/>
          <a:ea typeface="+mn-ea"/>
          <a:cs typeface="+mn-cs"/>
        </a:defRPr>
      </a:lvl7pPr>
      <a:lvl8pPr marL="10533888" indent="-1097280" algn="l" rtl="0" eaLnBrk="1" latinLnBrk="0" hangingPunct="1">
        <a:spcBef>
          <a:spcPts val="1776"/>
        </a:spcBef>
        <a:buClr>
          <a:schemeClr val="accent1">
            <a:tint val="60000"/>
          </a:schemeClr>
        </a:buClr>
        <a:buChar char="•"/>
        <a:defRPr kumimoji="0" sz="8600" kern="1200">
          <a:solidFill>
            <a:schemeClr val="tx1"/>
          </a:solidFill>
          <a:latin typeface="+mn-lt"/>
          <a:ea typeface="+mn-ea"/>
          <a:cs typeface="+mn-cs"/>
        </a:defRPr>
      </a:lvl8pPr>
      <a:lvl9pPr marL="11850624" indent="-1097280" algn="l" rtl="0" eaLnBrk="1" latinLnBrk="0" hangingPunct="1">
        <a:spcBef>
          <a:spcPts val="1776"/>
        </a:spcBef>
        <a:buClr>
          <a:schemeClr val="accent2">
            <a:tint val="60000"/>
          </a:schemeClr>
        </a:buClr>
        <a:buChar char="•"/>
        <a:defRPr kumimoji="0" sz="8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2194560" algn="l" rtl="0" eaLnBrk="1" latinLnBrk="0" hangingPunct="1">
        <a:defRPr kumimoji="0" kern="1200">
          <a:solidFill>
            <a:schemeClr val="tx1"/>
          </a:solidFill>
          <a:latin typeface="+mn-lt"/>
          <a:ea typeface="+mn-ea"/>
          <a:cs typeface="+mn-cs"/>
        </a:defRPr>
      </a:lvl2pPr>
      <a:lvl3pPr marL="4389120" algn="l" rtl="0" eaLnBrk="1" latinLnBrk="0" hangingPunct="1">
        <a:defRPr kumimoji="0" kern="1200">
          <a:solidFill>
            <a:schemeClr val="tx1"/>
          </a:solidFill>
          <a:latin typeface="+mn-lt"/>
          <a:ea typeface="+mn-ea"/>
          <a:cs typeface="+mn-cs"/>
        </a:defRPr>
      </a:lvl3pPr>
      <a:lvl4pPr marL="6583680" algn="l" rtl="0" eaLnBrk="1" latinLnBrk="0" hangingPunct="1">
        <a:defRPr kumimoji="0" kern="1200">
          <a:solidFill>
            <a:schemeClr val="tx1"/>
          </a:solidFill>
          <a:latin typeface="+mn-lt"/>
          <a:ea typeface="+mn-ea"/>
          <a:cs typeface="+mn-cs"/>
        </a:defRPr>
      </a:lvl4pPr>
      <a:lvl5pPr marL="8778240" algn="l" rtl="0" eaLnBrk="1" latinLnBrk="0" hangingPunct="1">
        <a:defRPr kumimoji="0" kern="1200">
          <a:solidFill>
            <a:schemeClr val="tx1"/>
          </a:solidFill>
          <a:latin typeface="+mn-lt"/>
          <a:ea typeface="+mn-ea"/>
          <a:cs typeface="+mn-cs"/>
        </a:defRPr>
      </a:lvl5pPr>
      <a:lvl6pPr marL="10972800" algn="l" rtl="0" eaLnBrk="1" latinLnBrk="0" hangingPunct="1">
        <a:defRPr kumimoji="0" kern="1200">
          <a:solidFill>
            <a:schemeClr val="tx1"/>
          </a:solidFill>
          <a:latin typeface="+mn-lt"/>
          <a:ea typeface="+mn-ea"/>
          <a:cs typeface="+mn-cs"/>
        </a:defRPr>
      </a:lvl6pPr>
      <a:lvl7pPr marL="13167360" algn="l" rtl="0" eaLnBrk="1" latinLnBrk="0" hangingPunct="1">
        <a:defRPr kumimoji="0" kern="1200">
          <a:solidFill>
            <a:schemeClr val="tx1"/>
          </a:solidFill>
          <a:latin typeface="+mn-lt"/>
          <a:ea typeface="+mn-ea"/>
          <a:cs typeface="+mn-cs"/>
        </a:defRPr>
      </a:lvl7pPr>
      <a:lvl8pPr marL="15361920" algn="l" rtl="0" eaLnBrk="1" latinLnBrk="0" hangingPunct="1">
        <a:defRPr kumimoji="0" kern="1200">
          <a:solidFill>
            <a:schemeClr val="tx1"/>
          </a:solidFill>
          <a:latin typeface="+mn-lt"/>
          <a:ea typeface="+mn-ea"/>
          <a:cs typeface="+mn-cs"/>
        </a:defRPr>
      </a:lvl8pPr>
      <a:lvl9pPr marL="1755648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13" Type="http://schemas.openxmlformats.org/officeDocument/2006/relationships/image" Target="../media/image10.jpg"/><Relationship Id="rId3" Type="http://schemas.openxmlformats.org/officeDocument/2006/relationships/image" Target="../media/image2.png"/><Relationship Id="rId7" Type="http://schemas.openxmlformats.org/officeDocument/2006/relationships/image" Target="../media/image4.jpg"/><Relationship Id="rId12"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api.darksky.net/forecast/%5bapikey%5d/%5blatitude%5d,%5blongitude" TargetMode="External"/><Relationship Id="rId11" Type="http://schemas.openxmlformats.org/officeDocument/2006/relationships/image" Target="../media/image8.jpg"/><Relationship Id="rId5" Type="http://schemas.openxmlformats.org/officeDocument/2006/relationships/hyperlink" Target="https://github.com/dljm/WeatherApp.git" TargetMode="External"/><Relationship Id="rId10" Type="http://schemas.openxmlformats.org/officeDocument/2006/relationships/image" Target="../media/image7.png"/><Relationship Id="rId4" Type="http://schemas.openxmlformats.org/officeDocument/2006/relationships/image" Target="../media/image3.png"/><Relationship Id="rId9"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ext Box 146"/>
          <p:cNvSpPr txBox="1">
            <a:spLocks noChangeArrowheads="1"/>
          </p:cNvSpPr>
          <p:nvPr/>
        </p:nvSpPr>
        <p:spPr bwMode="auto">
          <a:xfrm>
            <a:off x="3962400" y="762001"/>
            <a:ext cx="24079201" cy="320876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FFBF0B"/>
                  </a:outerShdw>
                </a:effectLst>
              </a14:hiddenEffects>
            </a:ext>
          </a:extLst>
        </p:spPr>
        <p:txBody>
          <a:bodyPr wrap="square" lIns="61152" tIns="30576" rIns="61152" bIns="30576">
            <a:spAutoFit/>
          </a:bodyPr>
          <a:lstStyle>
            <a:lvl1pPr defTabSz="609600">
              <a:spcBef>
                <a:spcPct val="20000"/>
              </a:spcBef>
              <a:buChar char="•"/>
              <a:defRPr sz="15400">
                <a:solidFill>
                  <a:schemeClr val="tx1"/>
                </a:solidFill>
                <a:latin typeface="Arial" charset="0"/>
              </a:defRPr>
            </a:lvl1pPr>
            <a:lvl2pPr marL="742950" indent="-285750" defTabSz="609600">
              <a:spcBef>
                <a:spcPct val="20000"/>
              </a:spcBef>
              <a:buChar char="–"/>
              <a:defRPr sz="13400">
                <a:solidFill>
                  <a:schemeClr val="tx1"/>
                </a:solidFill>
                <a:latin typeface="Arial" charset="0"/>
              </a:defRPr>
            </a:lvl2pPr>
            <a:lvl3pPr marL="1143000" indent="-228600" defTabSz="609600">
              <a:spcBef>
                <a:spcPct val="20000"/>
              </a:spcBef>
              <a:buChar char="•"/>
              <a:defRPr sz="11500">
                <a:solidFill>
                  <a:schemeClr val="tx1"/>
                </a:solidFill>
                <a:latin typeface="Arial" charset="0"/>
              </a:defRPr>
            </a:lvl3pPr>
            <a:lvl4pPr marL="1600200" indent="-228600" defTabSz="609600">
              <a:spcBef>
                <a:spcPct val="20000"/>
              </a:spcBef>
              <a:buChar char="–"/>
              <a:defRPr sz="9600">
                <a:solidFill>
                  <a:schemeClr val="tx1"/>
                </a:solidFill>
                <a:latin typeface="Arial" charset="0"/>
              </a:defRPr>
            </a:lvl4pPr>
            <a:lvl5pPr marL="2057400" indent="-228600" defTabSz="609600">
              <a:spcBef>
                <a:spcPct val="20000"/>
              </a:spcBef>
              <a:buChar char="»"/>
              <a:defRPr sz="9600">
                <a:solidFill>
                  <a:schemeClr val="tx1"/>
                </a:solidFill>
                <a:latin typeface="Arial" charset="0"/>
              </a:defRPr>
            </a:lvl5pPr>
            <a:lvl6pPr marL="2514600" indent="-228600" defTabSz="609600" eaLnBrk="0" fontAlgn="base" hangingPunct="0">
              <a:spcBef>
                <a:spcPct val="20000"/>
              </a:spcBef>
              <a:spcAft>
                <a:spcPct val="0"/>
              </a:spcAft>
              <a:buChar char="»"/>
              <a:defRPr sz="9600">
                <a:solidFill>
                  <a:schemeClr val="tx1"/>
                </a:solidFill>
                <a:latin typeface="Arial" charset="0"/>
              </a:defRPr>
            </a:lvl6pPr>
            <a:lvl7pPr marL="2971800" indent="-228600" defTabSz="609600" eaLnBrk="0" fontAlgn="base" hangingPunct="0">
              <a:spcBef>
                <a:spcPct val="20000"/>
              </a:spcBef>
              <a:spcAft>
                <a:spcPct val="0"/>
              </a:spcAft>
              <a:buChar char="»"/>
              <a:defRPr sz="9600">
                <a:solidFill>
                  <a:schemeClr val="tx1"/>
                </a:solidFill>
                <a:latin typeface="Arial" charset="0"/>
              </a:defRPr>
            </a:lvl7pPr>
            <a:lvl8pPr marL="3429000" indent="-228600" defTabSz="609600" eaLnBrk="0" fontAlgn="base" hangingPunct="0">
              <a:spcBef>
                <a:spcPct val="20000"/>
              </a:spcBef>
              <a:spcAft>
                <a:spcPct val="0"/>
              </a:spcAft>
              <a:buChar char="»"/>
              <a:defRPr sz="9600">
                <a:solidFill>
                  <a:schemeClr val="tx1"/>
                </a:solidFill>
                <a:latin typeface="Arial" charset="0"/>
              </a:defRPr>
            </a:lvl8pPr>
            <a:lvl9pPr marL="3886200" indent="-228600" defTabSz="609600" eaLnBrk="0" fontAlgn="base" hangingPunct="0">
              <a:spcBef>
                <a:spcPct val="20000"/>
              </a:spcBef>
              <a:spcAft>
                <a:spcPct val="0"/>
              </a:spcAft>
              <a:buChar char="»"/>
              <a:defRPr sz="9600">
                <a:solidFill>
                  <a:schemeClr val="tx1"/>
                </a:solidFill>
                <a:latin typeface="Arial" charset="0"/>
              </a:defRPr>
            </a:lvl9pPr>
          </a:lstStyle>
          <a:p>
            <a:pPr algn="ctr">
              <a:spcAft>
                <a:spcPts val="1500"/>
              </a:spcAft>
              <a:buNone/>
            </a:pPr>
            <a:r>
              <a:rPr lang="en-CA" sz="9600" kern="1400" spc="25" dirty="0" smtClean="0">
                <a:solidFill>
                  <a:srgbClr val="17365D"/>
                </a:solidFill>
                <a:latin typeface="Cambria"/>
                <a:ea typeface="MS Gothic"/>
                <a:cs typeface="Times New Roman"/>
              </a:rPr>
              <a:t>Android App Development</a:t>
            </a:r>
            <a:endParaRPr lang="en-CA" sz="9600" kern="1400" spc="25" dirty="0" smtClean="0">
              <a:solidFill>
                <a:srgbClr val="17365D"/>
              </a:solidFill>
              <a:latin typeface="Cambria"/>
              <a:ea typeface="MS Gothic"/>
              <a:cs typeface="Times New Roman"/>
            </a:endParaRPr>
          </a:p>
          <a:p>
            <a:pPr algn="ctr">
              <a:spcBef>
                <a:spcPct val="0"/>
              </a:spcBef>
              <a:buNone/>
            </a:pPr>
            <a:endParaRPr lang="en-US" altLang="en-US" sz="9600" b="1" dirty="0"/>
          </a:p>
        </p:txBody>
      </p:sp>
      <p:sp>
        <p:nvSpPr>
          <p:cNvPr id="4099" name="Text Box 148"/>
          <p:cNvSpPr txBox="1">
            <a:spLocks noChangeArrowheads="1"/>
          </p:cNvSpPr>
          <p:nvPr/>
        </p:nvSpPr>
        <p:spPr bwMode="auto">
          <a:xfrm>
            <a:off x="20345402" y="3124199"/>
            <a:ext cx="434946" cy="1109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5338" tIns="107669" rIns="215338" bIns="107669">
            <a:spAutoFit/>
          </a:bodyPr>
          <a:lstStyle>
            <a:lvl1pPr defTabSz="2155825">
              <a:spcBef>
                <a:spcPct val="20000"/>
              </a:spcBef>
              <a:buChar char="•"/>
              <a:defRPr sz="15400">
                <a:solidFill>
                  <a:schemeClr val="tx1"/>
                </a:solidFill>
                <a:latin typeface="Arial" charset="0"/>
              </a:defRPr>
            </a:lvl1pPr>
            <a:lvl2pPr marL="742950" indent="-285750" defTabSz="2155825">
              <a:spcBef>
                <a:spcPct val="20000"/>
              </a:spcBef>
              <a:buChar char="–"/>
              <a:defRPr sz="13400">
                <a:solidFill>
                  <a:schemeClr val="tx1"/>
                </a:solidFill>
                <a:latin typeface="Arial" charset="0"/>
              </a:defRPr>
            </a:lvl2pPr>
            <a:lvl3pPr marL="1143000" indent="-228600" defTabSz="2155825">
              <a:spcBef>
                <a:spcPct val="20000"/>
              </a:spcBef>
              <a:buChar char="•"/>
              <a:defRPr sz="11500">
                <a:solidFill>
                  <a:schemeClr val="tx1"/>
                </a:solidFill>
                <a:latin typeface="Arial" charset="0"/>
              </a:defRPr>
            </a:lvl3pPr>
            <a:lvl4pPr marL="1600200" indent="-228600" defTabSz="2155825">
              <a:spcBef>
                <a:spcPct val="20000"/>
              </a:spcBef>
              <a:buChar char="–"/>
              <a:defRPr sz="9600">
                <a:solidFill>
                  <a:schemeClr val="tx1"/>
                </a:solidFill>
                <a:latin typeface="Arial" charset="0"/>
              </a:defRPr>
            </a:lvl4pPr>
            <a:lvl5pPr marL="2057400" indent="-228600" defTabSz="2155825">
              <a:spcBef>
                <a:spcPct val="20000"/>
              </a:spcBef>
              <a:buChar char="»"/>
              <a:defRPr sz="9600">
                <a:solidFill>
                  <a:schemeClr val="tx1"/>
                </a:solidFill>
                <a:latin typeface="Arial" charset="0"/>
              </a:defRPr>
            </a:lvl5pPr>
            <a:lvl6pPr marL="2514600" indent="-228600" defTabSz="2155825" eaLnBrk="0" fontAlgn="base" hangingPunct="0">
              <a:spcBef>
                <a:spcPct val="20000"/>
              </a:spcBef>
              <a:spcAft>
                <a:spcPct val="0"/>
              </a:spcAft>
              <a:buChar char="»"/>
              <a:defRPr sz="9600">
                <a:solidFill>
                  <a:schemeClr val="tx1"/>
                </a:solidFill>
                <a:latin typeface="Arial" charset="0"/>
              </a:defRPr>
            </a:lvl6pPr>
            <a:lvl7pPr marL="2971800" indent="-228600" defTabSz="2155825" eaLnBrk="0" fontAlgn="base" hangingPunct="0">
              <a:spcBef>
                <a:spcPct val="20000"/>
              </a:spcBef>
              <a:spcAft>
                <a:spcPct val="0"/>
              </a:spcAft>
              <a:buChar char="»"/>
              <a:defRPr sz="9600">
                <a:solidFill>
                  <a:schemeClr val="tx1"/>
                </a:solidFill>
                <a:latin typeface="Arial" charset="0"/>
              </a:defRPr>
            </a:lvl7pPr>
            <a:lvl8pPr marL="3429000" indent="-228600" defTabSz="2155825" eaLnBrk="0" fontAlgn="base" hangingPunct="0">
              <a:spcBef>
                <a:spcPct val="20000"/>
              </a:spcBef>
              <a:spcAft>
                <a:spcPct val="0"/>
              </a:spcAft>
              <a:buChar char="»"/>
              <a:defRPr sz="9600">
                <a:solidFill>
                  <a:schemeClr val="tx1"/>
                </a:solidFill>
                <a:latin typeface="Arial" charset="0"/>
              </a:defRPr>
            </a:lvl8pPr>
            <a:lvl9pPr marL="3886200" indent="-228600" defTabSz="2155825" eaLnBrk="0" fontAlgn="base" hangingPunct="0">
              <a:spcBef>
                <a:spcPct val="20000"/>
              </a:spcBef>
              <a:spcAft>
                <a:spcPct val="0"/>
              </a:spcAft>
              <a:buChar char="»"/>
              <a:defRPr sz="9600">
                <a:solidFill>
                  <a:schemeClr val="tx1"/>
                </a:solidFill>
                <a:latin typeface="Arial" charset="0"/>
              </a:defRPr>
            </a:lvl9pPr>
          </a:lstStyle>
          <a:p>
            <a:pPr>
              <a:spcBef>
                <a:spcPct val="0"/>
              </a:spcBef>
              <a:buFontTx/>
              <a:buNone/>
            </a:pPr>
            <a:endParaRPr lang="en-US" altLang="en-US" sz="5800" dirty="0">
              <a:latin typeface="Times New Roman" pitchFamily="18" charset="0"/>
            </a:endParaRPr>
          </a:p>
        </p:txBody>
      </p:sp>
      <p:sp>
        <p:nvSpPr>
          <p:cNvPr id="4108" name="Rectangle 1435"/>
          <p:cNvSpPr>
            <a:spLocks noChangeArrowheads="1"/>
          </p:cNvSpPr>
          <p:nvPr/>
        </p:nvSpPr>
        <p:spPr bwMode="auto">
          <a:xfrm>
            <a:off x="2" y="21155385"/>
            <a:ext cx="123583" cy="431091"/>
          </a:xfrm>
          <a:prstGeom prst="rect">
            <a:avLst/>
          </a:prstGeom>
          <a:noFill/>
          <a:ln>
            <a:noFill/>
          </a:ln>
          <a:effectLst/>
          <a:extLst>
            <a:ext uri="{909E8E84-426E-40DD-AFC4-6F175D3DCCD1}">
              <a14:hiddenFill xmlns:a14="http://schemas.microsoft.com/office/drawing/2010/main">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162" tIns="30581" rIns="61162" bIns="30581" anchor="ctr">
            <a:spAutoFit/>
          </a:bodyPr>
          <a:lstStyle>
            <a:lvl1pPr>
              <a:spcBef>
                <a:spcPct val="20000"/>
              </a:spcBef>
              <a:buChar char="•"/>
              <a:defRPr sz="15400">
                <a:solidFill>
                  <a:schemeClr val="tx1"/>
                </a:solidFill>
                <a:latin typeface="Arial" charset="0"/>
              </a:defRPr>
            </a:lvl1pPr>
            <a:lvl2pPr marL="742950" indent="-285750">
              <a:spcBef>
                <a:spcPct val="20000"/>
              </a:spcBef>
              <a:buChar char="–"/>
              <a:defRPr sz="13400">
                <a:solidFill>
                  <a:schemeClr val="tx1"/>
                </a:solidFill>
                <a:latin typeface="Arial" charset="0"/>
              </a:defRPr>
            </a:lvl2pPr>
            <a:lvl3pPr marL="1143000" indent="-228600">
              <a:spcBef>
                <a:spcPct val="20000"/>
              </a:spcBef>
              <a:buChar char="•"/>
              <a:defRPr sz="11500">
                <a:solidFill>
                  <a:schemeClr val="tx1"/>
                </a:solidFill>
                <a:latin typeface="Arial" charset="0"/>
              </a:defRPr>
            </a:lvl3pPr>
            <a:lvl4pPr marL="1600200" indent="-228600">
              <a:spcBef>
                <a:spcPct val="20000"/>
              </a:spcBef>
              <a:buChar char="–"/>
              <a:defRPr sz="9600">
                <a:solidFill>
                  <a:schemeClr val="tx1"/>
                </a:solidFill>
                <a:latin typeface="Arial" charset="0"/>
              </a:defRPr>
            </a:lvl4pPr>
            <a:lvl5pPr marL="2057400" indent="-228600">
              <a:spcBef>
                <a:spcPct val="20000"/>
              </a:spcBef>
              <a:buChar char="»"/>
              <a:defRPr sz="9600">
                <a:solidFill>
                  <a:schemeClr val="tx1"/>
                </a:solidFill>
                <a:latin typeface="Arial" charset="0"/>
              </a:defRPr>
            </a:lvl5pPr>
            <a:lvl6pPr marL="2514600" indent="-228600" eaLnBrk="0" fontAlgn="base" hangingPunct="0">
              <a:spcBef>
                <a:spcPct val="20000"/>
              </a:spcBef>
              <a:spcAft>
                <a:spcPct val="0"/>
              </a:spcAft>
              <a:buChar char="»"/>
              <a:defRPr sz="9600">
                <a:solidFill>
                  <a:schemeClr val="tx1"/>
                </a:solidFill>
                <a:latin typeface="Arial" charset="0"/>
              </a:defRPr>
            </a:lvl6pPr>
            <a:lvl7pPr marL="2971800" indent="-228600" eaLnBrk="0" fontAlgn="base" hangingPunct="0">
              <a:spcBef>
                <a:spcPct val="20000"/>
              </a:spcBef>
              <a:spcAft>
                <a:spcPct val="0"/>
              </a:spcAft>
              <a:buChar char="»"/>
              <a:defRPr sz="9600">
                <a:solidFill>
                  <a:schemeClr val="tx1"/>
                </a:solidFill>
                <a:latin typeface="Arial" charset="0"/>
              </a:defRPr>
            </a:lvl7pPr>
            <a:lvl8pPr marL="3429000" indent="-228600" eaLnBrk="0" fontAlgn="base" hangingPunct="0">
              <a:spcBef>
                <a:spcPct val="20000"/>
              </a:spcBef>
              <a:spcAft>
                <a:spcPct val="0"/>
              </a:spcAft>
              <a:buChar char="»"/>
              <a:defRPr sz="9600">
                <a:solidFill>
                  <a:schemeClr val="tx1"/>
                </a:solidFill>
                <a:latin typeface="Arial" charset="0"/>
              </a:defRPr>
            </a:lvl8pPr>
            <a:lvl9pPr marL="3886200" indent="-228600" eaLnBrk="0" fontAlgn="base" hangingPunct="0">
              <a:spcBef>
                <a:spcPct val="20000"/>
              </a:spcBef>
              <a:spcAft>
                <a:spcPct val="0"/>
              </a:spcAft>
              <a:buChar char="»"/>
              <a:defRPr sz="9600">
                <a:solidFill>
                  <a:schemeClr val="tx1"/>
                </a:solidFill>
                <a:latin typeface="Arial" charset="0"/>
              </a:defRPr>
            </a:lvl9pPr>
          </a:lstStyle>
          <a:p>
            <a:pPr>
              <a:spcBef>
                <a:spcPct val="0"/>
              </a:spcBef>
              <a:buFontTx/>
              <a:buNone/>
            </a:pPr>
            <a:endParaRPr lang="en-US" altLang="en-US" sz="2400" dirty="0">
              <a:latin typeface="Times New Roman" pitchFamily="18" charset="0"/>
            </a:endParaRPr>
          </a:p>
        </p:txBody>
      </p:sp>
      <p:sp>
        <p:nvSpPr>
          <p:cNvPr id="4109" name="Rectangle 1436"/>
          <p:cNvSpPr>
            <a:spLocks noChangeArrowheads="1"/>
          </p:cNvSpPr>
          <p:nvPr/>
        </p:nvSpPr>
        <p:spPr bwMode="auto">
          <a:xfrm>
            <a:off x="2" y="21370925"/>
            <a:ext cx="123583" cy="354147"/>
          </a:xfrm>
          <a:prstGeom prst="rect">
            <a:avLst/>
          </a:prstGeom>
          <a:noFill/>
          <a:ln>
            <a:noFill/>
          </a:ln>
          <a:effectLst/>
          <a:extLst>
            <a:ext uri="{909E8E84-426E-40DD-AFC4-6F175D3DCCD1}">
              <a14:hiddenFill xmlns:a14="http://schemas.microsoft.com/office/drawing/2010/main">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162" tIns="30581" rIns="61162" bIns="30581">
            <a:spAutoFit/>
          </a:bodyPr>
          <a:lstStyle>
            <a:lvl1pPr>
              <a:spcBef>
                <a:spcPct val="20000"/>
              </a:spcBef>
              <a:buChar char="•"/>
              <a:defRPr sz="15400">
                <a:solidFill>
                  <a:schemeClr val="tx1"/>
                </a:solidFill>
                <a:latin typeface="Arial" charset="0"/>
              </a:defRPr>
            </a:lvl1pPr>
            <a:lvl2pPr marL="742950" indent="-285750">
              <a:spcBef>
                <a:spcPct val="20000"/>
              </a:spcBef>
              <a:buChar char="–"/>
              <a:defRPr sz="13400">
                <a:solidFill>
                  <a:schemeClr val="tx1"/>
                </a:solidFill>
                <a:latin typeface="Arial" charset="0"/>
              </a:defRPr>
            </a:lvl2pPr>
            <a:lvl3pPr marL="1143000" indent="-228600">
              <a:spcBef>
                <a:spcPct val="20000"/>
              </a:spcBef>
              <a:buChar char="•"/>
              <a:defRPr sz="11500">
                <a:solidFill>
                  <a:schemeClr val="tx1"/>
                </a:solidFill>
                <a:latin typeface="Arial" charset="0"/>
              </a:defRPr>
            </a:lvl3pPr>
            <a:lvl4pPr marL="1600200" indent="-228600">
              <a:spcBef>
                <a:spcPct val="20000"/>
              </a:spcBef>
              <a:buChar char="–"/>
              <a:defRPr sz="9600">
                <a:solidFill>
                  <a:schemeClr val="tx1"/>
                </a:solidFill>
                <a:latin typeface="Arial" charset="0"/>
              </a:defRPr>
            </a:lvl4pPr>
            <a:lvl5pPr marL="2057400" indent="-228600">
              <a:spcBef>
                <a:spcPct val="20000"/>
              </a:spcBef>
              <a:buChar char="»"/>
              <a:defRPr sz="9600">
                <a:solidFill>
                  <a:schemeClr val="tx1"/>
                </a:solidFill>
                <a:latin typeface="Arial" charset="0"/>
              </a:defRPr>
            </a:lvl5pPr>
            <a:lvl6pPr marL="2514600" indent="-228600" eaLnBrk="0" fontAlgn="base" hangingPunct="0">
              <a:spcBef>
                <a:spcPct val="20000"/>
              </a:spcBef>
              <a:spcAft>
                <a:spcPct val="0"/>
              </a:spcAft>
              <a:buChar char="»"/>
              <a:defRPr sz="9600">
                <a:solidFill>
                  <a:schemeClr val="tx1"/>
                </a:solidFill>
                <a:latin typeface="Arial" charset="0"/>
              </a:defRPr>
            </a:lvl6pPr>
            <a:lvl7pPr marL="2971800" indent="-228600" eaLnBrk="0" fontAlgn="base" hangingPunct="0">
              <a:spcBef>
                <a:spcPct val="20000"/>
              </a:spcBef>
              <a:spcAft>
                <a:spcPct val="0"/>
              </a:spcAft>
              <a:buChar char="»"/>
              <a:defRPr sz="9600">
                <a:solidFill>
                  <a:schemeClr val="tx1"/>
                </a:solidFill>
                <a:latin typeface="Arial" charset="0"/>
              </a:defRPr>
            </a:lvl7pPr>
            <a:lvl8pPr marL="3429000" indent="-228600" eaLnBrk="0" fontAlgn="base" hangingPunct="0">
              <a:spcBef>
                <a:spcPct val="20000"/>
              </a:spcBef>
              <a:spcAft>
                <a:spcPct val="0"/>
              </a:spcAft>
              <a:buChar char="»"/>
              <a:defRPr sz="9600">
                <a:solidFill>
                  <a:schemeClr val="tx1"/>
                </a:solidFill>
                <a:latin typeface="Arial" charset="0"/>
              </a:defRPr>
            </a:lvl8pPr>
            <a:lvl9pPr marL="3886200" indent="-228600" eaLnBrk="0" fontAlgn="base" hangingPunct="0">
              <a:spcBef>
                <a:spcPct val="20000"/>
              </a:spcBef>
              <a:spcAft>
                <a:spcPct val="0"/>
              </a:spcAft>
              <a:buChar char="»"/>
              <a:defRPr sz="9600">
                <a:solidFill>
                  <a:schemeClr val="tx1"/>
                </a:solidFill>
                <a:latin typeface="Arial" charset="0"/>
              </a:defRPr>
            </a:lvl9pPr>
          </a:lstStyle>
          <a:p>
            <a:pPr eaLnBrk="1" hangingPunct="1">
              <a:spcBef>
                <a:spcPct val="0"/>
              </a:spcBef>
              <a:buFontTx/>
              <a:buNone/>
            </a:pPr>
            <a:endParaRPr lang="en-US" altLang="en-US" sz="1900" dirty="0">
              <a:latin typeface="Times New Roman" pitchFamily="18" charset="0"/>
            </a:endParaRPr>
          </a:p>
        </p:txBody>
      </p:sp>
      <p:sp>
        <p:nvSpPr>
          <p:cNvPr id="4128" name="Rectangle 1514"/>
          <p:cNvSpPr>
            <a:spLocks noChangeArrowheads="1"/>
          </p:cNvSpPr>
          <p:nvPr/>
        </p:nvSpPr>
        <p:spPr bwMode="auto">
          <a:xfrm>
            <a:off x="609601" y="22415859"/>
            <a:ext cx="123583" cy="431091"/>
          </a:xfrm>
          <a:prstGeom prst="rect">
            <a:avLst/>
          </a:prstGeom>
          <a:noFill/>
          <a:ln>
            <a:noFill/>
          </a:ln>
          <a:effectLst/>
          <a:extLst>
            <a:ext uri="{909E8E84-426E-40DD-AFC4-6F175D3DCCD1}">
              <a14:hiddenFill xmlns:a14="http://schemas.microsoft.com/office/drawing/2010/main">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162" tIns="30581" rIns="61162" bIns="30581" anchor="ctr">
            <a:spAutoFit/>
          </a:bodyPr>
          <a:lstStyle>
            <a:lvl1pPr>
              <a:spcBef>
                <a:spcPct val="20000"/>
              </a:spcBef>
              <a:buChar char="•"/>
              <a:defRPr sz="15400">
                <a:solidFill>
                  <a:schemeClr val="tx1"/>
                </a:solidFill>
                <a:latin typeface="Arial" charset="0"/>
              </a:defRPr>
            </a:lvl1pPr>
            <a:lvl2pPr marL="742950" indent="-285750">
              <a:spcBef>
                <a:spcPct val="20000"/>
              </a:spcBef>
              <a:buChar char="–"/>
              <a:defRPr sz="13400">
                <a:solidFill>
                  <a:schemeClr val="tx1"/>
                </a:solidFill>
                <a:latin typeface="Arial" charset="0"/>
              </a:defRPr>
            </a:lvl2pPr>
            <a:lvl3pPr marL="1143000" indent="-228600">
              <a:spcBef>
                <a:spcPct val="20000"/>
              </a:spcBef>
              <a:buChar char="•"/>
              <a:defRPr sz="11500">
                <a:solidFill>
                  <a:schemeClr val="tx1"/>
                </a:solidFill>
                <a:latin typeface="Arial" charset="0"/>
              </a:defRPr>
            </a:lvl3pPr>
            <a:lvl4pPr marL="1600200" indent="-228600">
              <a:spcBef>
                <a:spcPct val="20000"/>
              </a:spcBef>
              <a:buChar char="–"/>
              <a:defRPr sz="9600">
                <a:solidFill>
                  <a:schemeClr val="tx1"/>
                </a:solidFill>
                <a:latin typeface="Arial" charset="0"/>
              </a:defRPr>
            </a:lvl4pPr>
            <a:lvl5pPr marL="2057400" indent="-228600">
              <a:spcBef>
                <a:spcPct val="20000"/>
              </a:spcBef>
              <a:buChar char="»"/>
              <a:defRPr sz="9600">
                <a:solidFill>
                  <a:schemeClr val="tx1"/>
                </a:solidFill>
                <a:latin typeface="Arial" charset="0"/>
              </a:defRPr>
            </a:lvl5pPr>
            <a:lvl6pPr marL="2514600" indent="-228600" eaLnBrk="0" fontAlgn="base" hangingPunct="0">
              <a:spcBef>
                <a:spcPct val="20000"/>
              </a:spcBef>
              <a:spcAft>
                <a:spcPct val="0"/>
              </a:spcAft>
              <a:buChar char="»"/>
              <a:defRPr sz="9600">
                <a:solidFill>
                  <a:schemeClr val="tx1"/>
                </a:solidFill>
                <a:latin typeface="Arial" charset="0"/>
              </a:defRPr>
            </a:lvl6pPr>
            <a:lvl7pPr marL="2971800" indent="-228600" eaLnBrk="0" fontAlgn="base" hangingPunct="0">
              <a:spcBef>
                <a:spcPct val="20000"/>
              </a:spcBef>
              <a:spcAft>
                <a:spcPct val="0"/>
              </a:spcAft>
              <a:buChar char="»"/>
              <a:defRPr sz="9600">
                <a:solidFill>
                  <a:schemeClr val="tx1"/>
                </a:solidFill>
                <a:latin typeface="Arial" charset="0"/>
              </a:defRPr>
            </a:lvl7pPr>
            <a:lvl8pPr marL="3429000" indent="-228600" eaLnBrk="0" fontAlgn="base" hangingPunct="0">
              <a:spcBef>
                <a:spcPct val="20000"/>
              </a:spcBef>
              <a:spcAft>
                <a:spcPct val="0"/>
              </a:spcAft>
              <a:buChar char="»"/>
              <a:defRPr sz="9600">
                <a:solidFill>
                  <a:schemeClr val="tx1"/>
                </a:solidFill>
                <a:latin typeface="Arial" charset="0"/>
              </a:defRPr>
            </a:lvl8pPr>
            <a:lvl9pPr marL="3886200" indent="-228600" eaLnBrk="0" fontAlgn="base" hangingPunct="0">
              <a:spcBef>
                <a:spcPct val="20000"/>
              </a:spcBef>
              <a:spcAft>
                <a:spcPct val="0"/>
              </a:spcAft>
              <a:buChar char="»"/>
              <a:defRPr sz="9600">
                <a:solidFill>
                  <a:schemeClr val="tx1"/>
                </a:solidFill>
                <a:latin typeface="Arial" charset="0"/>
              </a:defRPr>
            </a:lvl9pPr>
          </a:lstStyle>
          <a:p>
            <a:pPr>
              <a:spcBef>
                <a:spcPct val="0"/>
              </a:spcBef>
              <a:buFontTx/>
              <a:buNone/>
            </a:pPr>
            <a:endParaRPr lang="en-US" altLang="en-US" sz="2400" dirty="0">
              <a:latin typeface="Times New Roman" pitchFamily="18" charset="0"/>
            </a:endParaRPr>
          </a:p>
        </p:txBody>
      </p:sp>
      <p:sp>
        <p:nvSpPr>
          <p:cNvPr id="4129" name="Rectangle 1534"/>
          <p:cNvSpPr>
            <a:spLocks noChangeArrowheads="1"/>
          </p:cNvSpPr>
          <p:nvPr/>
        </p:nvSpPr>
        <p:spPr bwMode="auto">
          <a:xfrm>
            <a:off x="2" y="21156972"/>
            <a:ext cx="123583" cy="431091"/>
          </a:xfrm>
          <a:prstGeom prst="rect">
            <a:avLst/>
          </a:prstGeom>
          <a:noFill/>
          <a:ln>
            <a:noFill/>
          </a:ln>
          <a:effectLst/>
          <a:extLst>
            <a:ext uri="{909E8E84-426E-40DD-AFC4-6F175D3DCCD1}">
              <a14:hiddenFill xmlns:a14="http://schemas.microsoft.com/office/drawing/2010/main">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162" tIns="30581" rIns="61162" bIns="30581" anchor="ctr">
            <a:spAutoFit/>
          </a:bodyPr>
          <a:lstStyle>
            <a:lvl1pPr>
              <a:spcBef>
                <a:spcPct val="20000"/>
              </a:spcBef>
              <a:buChar char="•"/>
              <a:defRPr sz="15400">
                <a:solidFill>
                  <a:schemeClr val="tx1"/>
                </a:solidFill>
                <a:latin typeface="Arial" charset="0"/>
              </a:defRPr>
            </a:lvl1pPr>
            <a:lvl2pPr marL="742950" indent="-285750">
              <a:spcBef>
                <a:spcPct val="20000"/>
              </a:spcBef>
              <a:buChar char="–"/>
              <a:defRPr sz="13400">
                <a:solidFill>
                  <a:schemeClr val="tx1"/>
                </a:solidFill>
                <a:latin typeface="Arial" charset="0"/>
              </a:defRPr>
            </a:lvl2pPr>
            <a:lvl3pPr marL="1143000" indent="-228600">
              <a:spcBef>
                <a:spcPct val="20000"/>
              </a:spcBef>
              <a:buChar char="•"/>
              <a:defRPr sz="11500">
                <a:solidFill>
                  <a:schemeClr val="tx1"/>
                </a:solidFill>
                <a:latin typeface="Arial" charset="0"/>
              </a:defRPr>
            </a:lvl3pPr>
            <a:lvl4pPr marL="1600200" indent="-228600">
              <a:spcBef>
                <a:spcPct val="20000"/>
              </a:spcBef>
              <a:buChar char="–"/>
              <a:defRPr sz="9600">
                <a:solidFill>
                  <a:schemeClr val="tx1"/>
                </a:solidFill>
                <a:latin typeface="Arial" charset="0"/>
              </a:defRPr>
            </a:lvl4pPr>
            <a:lvl5pPr marL="2057400" indent="-228600">
              <a:spcBef>
                <a:spcPct val="20000"/>
              </a:spcBef>
              <a:buChar char="»"/>
              <a:defRPr sz="9600">
                <a:solidFill>
                  <a:schemeClr val="tx1"/>
                </a:solidFill>
                <a:latin typeface="Arial" charset="0"/>
              </a:defRPr>
            </a:lvl5pPr>
            <a:lvl6pPr marL="2514600" indent="-228600" eaLnBrk="0" fontAlgn="base" hangingPunct="0">
              <a:spcBef>
                <a:spcPct val="20000"/>
              </a:spcBef>
              <a:spcAft>
                <a:spcPct val="0"/>
              </a:spcAft>
              <a:buChar char="»"/>
              <a:defRPr sz="9600">
                <a:solidFill>
                  <a:schemeClr val="tx1"/>
                </a:solidFill>
                <a:latin typeface="Arial" charset="0"/>
              </a:defRPr>
            </a:lvl6pPr>
            <a:lvl7pPr marL="2971800" indent="-228600" eaLnBrk="0" fontAlgn="base" hangingPunct="0">
              <a:spcBef>
                <a:spcPct val="20000"/>
              </a:spcBef>
              <a:spcAft>
                <a:spcPct val="0"/>
              </a:spcAft>
              <a:buChar char="»"/>
              <a:defRPr sz="9600">
                <a:solidFill>
                  <a:schemeClr val="tx1"/>
                </a:solidFill>
                <a:latin typeface="Arial" charset="0"/>
              </a:defRPr>
            </a:lvl7pPr>
            <a:lvl8pPr marL="3429000" indent="-228600" eaLnBrk="0" fontAlgn="base" hangingPunct="0">
              <a:spcBef>
                <a:spcPct val="20000"/>
              </a:spcBef>
              <a:spcAft>
                <a:spcPct val="0"/>
              </a:spcAft>
              <a:buChar char="»"/>
              <a:defRPr sz="9600">
                <a:solidFill>
                  <a:schemeClr val="tx1"/>
                </a:solidFill>
                <a:latin typeface="Arial" charset="0"/>
              </a:defRPr>
            </a:lvl8pPr>
            <a:lvl9pPr marL="3886200" indent="-228600" eaLnBrk="0" fontAlgn="base" hangingPunct="0">
              <a:spcBef>
                <a:spcPct val="20000"/>
              </a:spcBef>
              <a:spcAft>
                <a:spcPct val="0"/>
              </a:spcAft>
              <a:buChar char="»"/>
              <a:defRPr sz="9600">
                <a:solidFill>
                  <a:schemeClr val="tx1"/>
                </a:solidFill>
                <a:latin typeface="Arial" charset="0"/>
              </a:defRPr>
            </a:lvl9pPr>
          </a:lstStyle>
          <a:p>
            <a:pPr>
              <a:spcBef>
                <a:spcPct val="0"/>
              </a:spcBef>
              <a:buFontTx/>
              <a:buNone/>
            </a:pPr>
            <a:endParaRPr lang="en-US" altLang="en-US" sz="2400" dirty="0">
              <a:latin typeface="Times New Roman" pitchFamily="18" charset="0"/>
            </a:endParaRPr>
          </a:p>
        </p:txBody>
      </p:sp>
      <p:sp>
        <p:nvSpPr>
          <p:cNvPr id="4130" name="Rectangle 1535"/>
          <p:cNvSpPr>
            <a:spLocks noChangeArrowheads="1"/>
          </p:cNvSpPr>
          <p:nvPr/>
        </p:nvSpPr>
        <p:spPr bwMode="auto">
          <a:xfrm>
            <a:off x="2" y="21372512"/>
            <a:ext cx="123583" cy="354147"/>
          </a:xfrm>
          <a:prstGeom prst="rect">
            <a:avLst/>
          </a:prstGeom>
          <a:noFill/>
          <a:ln>
            <a:noFill/>
          </a:ln>
          <a:effectLst/>
          <a:extLst>
            <a:ext uri="{909E8E84-426E-40DD-AFC4-6F175D3DCCD1}">
              <a14:hiddenFill xmlns:a14="http://schemas.microsoft.com/office/drawing/2010/main">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162" tIns="30581" rIns="61162" bIns="30581">
            <a:spAutoFit/>
          </a:bodyPr>
          <a:lstStyle>
            <a:lvl1pPr>
              <a:spcBef>
                <a:spcPct val="20000"/>
              </a:spcBef>
              <a:buChar char="•"/>
              <a:defRPr sz="15400">
                <a:solidFill>
                  <a:schemeClr val="tx1"/>
                </a:solidFill>
                <a:latin typeface="Arial" charset="0"/>
              </a:defRPr>
            </a:lvl1pPr>
            <a:lvl2pPr marL="742950" indent="-285750">
              <a:spcBef>
                <a:spcPct val="20000"/>
              </a:spcBef>
              <a:buChar char="–"/>
              <a:defRPr sz="13400">
                <a:solidFill>
                  <a:schemeClr val="tx1"/>
                </a:solidFill>
                <a:latin typeface="Arial" charset="0"/>
              </a:defRPr>
            </a:lvl2pPr>
            <a:lvl3pPr marL="1143000" indent="-228600">
              <a:spcBef>
                <a:spcPct val="20000"/>
              </a:spcBef>
              <a:buChar char="•"/>
              <a:defRPr sz="11500">
                <a:solidFill>
                  <a:schemeClr val="tx1"/>
                </a:solidFill>
                <a:latin typeface="Arial" charset="0"/>
              </a:defRPr>
            </a:lvl3pPr>
            <a:lvl4pPr marL="1600200" indent="-228600">
              <a:spcBef>
                <a:spcPct val="20000"/>
              </a:spcBef>
              <a:buChar char="–"/>
              <a:defRPr sz="9600">
                <a:solidFill>
                  <a:schemeClr val="tx1"/>
                </a:solidFill>
                <a:latin typeface="Arial" charset="0"/>
              </a:defRPr>
            </a:lvl4pPr>
            <a:lvl5pPr marL="2057400" indent="-228600">
              <a:spcBef>
                <a:spcPct val="20000"/>
              </a:spcBef>
              <a:buChar char="»"/>
              <a:defRPr sz="9600">
                <a:solidFill>
                  <a:schemeClr val="tx1"/>
                </a:solidFill>
                <a:latin typeface="Arial" charset="0"/>
              </a:defRPr>
            </a:lvl5pPr>
            <a:lvl6pPr marL="2514600" indent="-228600" eaLnBrk="0" fontAlgn="base" hangingPunct="0">
              <a:spcBef>
                <a:spcPct val="20000"/>
              </a:spcBef>
              <a:spcAft>
                <a:spcPct val="0"/>
              </a:spcAft>
              <a:buChar char="»"/>
              <a:defRPr sz="9600">
                <a:solidFill>
                  <a:schemeClr val="tx1"/>
                </a:solidFill>
                <a:latin typeface="Arial" charset="0"/>
              </a:defRPr>
            </a:lvl6pPr>
            <a:lvl7pPr marL="2971800" indent="-228600" eaLnBrk="0" fontAlgn="base" hangingPunct="0">
              <a:spcBef>
                <a:spcPct val="20000"/>
              </a:spcBef>
              <a:spcAft>
                <a:spcPct val="0"/>
              </a:spcAft>
              <a:buChar char="»"/>
              <a:defRPr sz="9600">
                <a:solidFill>
                  <a:schemeClr val="tx1"/>
                </a:solidFill>
                <a:latin typeface="Arial" charset="0"/>
              </a:defRPr>
            </a:lvl7pPr>
            <a:lvl8pPr marL="3429000" indent="-228600" eaLnBrk="0" fontAlgn="base" hangingPunct="0">
              <a:spcBef>
                <a:spcPct val="20000"/>
              </a:spcBef>
              <a:spcAft>
                <a:spcPct val="0"/>
              </a:spcAft>
              <a:buChar char="»"/>
              <a:defRPr sz="9600">
                <a:solidFill>
                  <a:schemeClr val="tx1"/>
                </a:solidFill>
                <a:latin typeface="Arial" charset="0"/>
              </a:defRPr>
            </a:lvl8pPr>
            <a:lvl9pPr marL="3886200" indent="-228600" eaLnBrk="0" fontAlgn="base" hangingPunct="0">
              <a:spcBef>
                <a:spcPct val="20000"/>
              </a:spcBef>
              <a:spcAft>
                <a:spcPct val="0"/>
              </a:spcAft>
              <a:buChar char="»"/>
              <a:defRPr sz="9600">
                <a:solidFill>
                  <a:schemeClr val="tx1"/>
                </a:solidFill>
                <a:latin typeface="Arial" charset="0"/>
              </a:defRPr>
            </a:lvl9pPr>
          </a:lstStyle>
          <a:p>
            <a:pPr eaLnBrk="1" hangingPunct="1">
              <a:spcBef>
                <a:spcPct val="0"/>
              </a:spcBef>
              <a:buFontTx/>
              <a:buNone/>
            </a:pPr>
            <a:endParaRPr lang="en-US" altLang="en-US" sz="1900" dirty="0">
              <a:latin typeface="Times New Roman" pitchFamily="18" charset="0"/>
            </a:endParaRPr>
          </a:p>
        </p:txBody>
      </p:sp>
      <p:sp>
        <p:nvSpPr>
          <p:cNvPr id="4132" name="Rectangle 1671"/>
          <p:cNvSpPr>
            <a:spLocks noChangeArrowheads="1"/>
          </p:cNvSpPr>
          <p:nvPr/>
        </p:nvSpPr>
        <p:spPr bwMode="auto">
          <a:xfrm>
            <a:off x="2" y="21064538"/>
            <a:ext cx="123583" cy="354147"/>
          </a:xfrm>
          <a:prstGeom prst="rect">
            <a:avLst/>
          </a:prstGeom>
          <a:noFill/>
          <a:ln>
            <a:noFill/>
          </a:ln>
          <a:effectLst/>
          <a:extLst>
            <a:ext uri="{909E8E84-426E-40DD-AFC4-6F175D3DCCD1}">
              <a14:hiddenFill xmlns:a14="http://schemas.microsoft.com/office/drawing/2010/main">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162" tIns="30581" rIns="61162" bIns="30581">
            <a:spAutoFit/>
          </a:bodyPr>
          <a:lstStyle>
            <a:lvl1pPr>
              <a:spcBef>
                <a:spcPct val="20000"/>
              </a:spcBef>
              <a:buChar char="•"/>
              <a:defRPr sz="15400">
                <a:solidFill>
                  <a:schemeClr val="tx1"/>
                </a:solidFill>
                <a:latin typeface="Arial" charset="0"/>
              </a:defRPr>
            </a:lvl1pPr>
            <a:lvl2pPr marL="742950" indent="-285750">
              <a:spcBef>
                <a:spcPct val="20000"/>
              </a:spcBef>
              <a:buChar char="–"/>
              <a:defRPr sz="13400">
                <a:solidFill>
                  <a:schemeClr val="tx1"/>
                </a:solidFill>
                <a:latin typeface="Arial" charset="0"/>
              </a:defRPr>
            </a:lvl2pPr>
            <a:lvl3pPr marL="1143000" indent="-228600">
              <a:spcBef>
                <a:spcPct val="20000"/>
              </a:spcBef>
              <a:buChar char="•"/>
              <a:defRPr sz="11500">
                <a:solidFill>
                  <a:schemeClr val="tx1"/>
                </a:solidFill>
                <a:latin typeface="Arial" charset="0"/>
              </a:defRPr>
            </a:lvl3pPr>
            <a:lvl4pPr marL="1600200" indent="-228600">
              <a:spcBef>
                <a:spcPct val="20000"/>
              </a:spcBef>
              <a:buChar char="–"/>
              <a:defRPr sz="9600">
                <a:solidFill>
                  <a:schemeClr val="tx1"/>
                </a:solidFill>
                <a:latin typeface="Arial" charset="0"/>
              </a:defRPr>
            </a:lvl4pPr>
            <a:lvl5pPr marL="2057400" indent="-228600">
              <a:spcBef>
                <a:spcPct val="20000"/>
              </a:spcBef>
              <a:buChar char="»"/>
              <a:defRPr sz="9600">
                <a:solidFill>
                  <a:schemeClr val="tx1"/>
                </a:solidFill>
                <a:latin typeface="Arial" charset="0"/>
              </a:defRPr>
            </a:lvl5pPr>
            <a:lvl6pPr marL="2514600" indent="-228600" eaLnBrk="0" fontAlgn="base" hangingPunct="0">
              <a:spcBef>
                <a:spcPct val="20000"/>
              </a:spcBef>
              <a:spcAft>
                <a:spcPct val="0"/>
              </a:spcAft>
              <a:buChar char="»"/>
              <a:defRPr sz="9600">
                <a:solidFill>
                  <a:schemeClr val="tx1"/>
                </a:solidFill>
                <a:latin typeface="Arial" charset="0"/>
              </a:defRPr>
            </a:lvl6pPr>
            <a:lvl7pPr marL="2971800" indent="-228600" eaLnBrk="0" fontAlgn="base" hangingPunct="0">
              <a:spcBef>
                <a:spcPct val="20000"/>
              </a:spcBef>
              <a:spcAft>
                <a:spcPct val="0"/>
              </a:spcAft>
              <a:buChar char="»"/>
              <a:defRPr sz="9600">
                <a:solidFill>
                  <a:schemeClr val="tx1"/>
                </a:solidFill>
                <a:latin typeface="Arial" charset="0"/>
              </a:defRPr>
            </a:lvl7pPr>
            <a:lvl8pPr marL="3429000" indent="-228600" eaLnBrk="0" fontAlgn="base" hangingPunct="0">
              <a:spcBef>
                <a:spcPct val="20000"/>
              </a:spcBef>
              <a:spcAft>
                <a:spcPct val="0"/>
              </a:spcAft>
              <a:buChar char="»"/>
              <a:defRPr sz="9600">
                <a:solidFill>
                  <a:schemeClr val="tx1"/>
                </a:solidFill>
                <a:latin typeface="Arial" charset="0"/>
              </a:defRPr>
            </a:lvl8pPr>
            <a:lvl9pPr marL="3886200" indent="-228600" eaLnBrk="0" fontAlgn="base" hangingPunct="0">
              <a:spcBef>
                <a:spcPct val="20000"/>
              </a:spcBef>
              <a:spcAft>
                <a:spcPct val="0"/>
              </a:spcAft>
              <a:buChar char="»"/>
              <a:defRPr sz="9600">
                <a:solidFill>
                  <a:schemeClr val="tx1"/>
                </a:solidFill>
                <a:latin typeface="Arial" charset="0"/>
              </a:defRPr>
            </a:lvl9pPr>
          </a:lstStyle>
          <a:p>
            <a:pPr eaLnBrk="1" hangingPunct="1">
              <a:spcBef>
                <a:spcPct val="0"/>
              </a:spcBef>
              <a:buFontTx/>
              <a:buNone/>
            </a:pPr>
            <a:endParaRPr lang="en-US" altLang="en-US" sz="1900" dirty="0">
              <a:latin typeface="Times New Roman" pitchFamily="18" charset="0"/>
            </a:endParaRPr>
          </a:p>
        </p:txBody>
      </p:sp>
      <p:sp>
        <p:nvSpPr>
          <p:cNvPr id="4155" name="Rectangle 1749"/>
          <p:cNvSpPr>
            <a:spLocks noChangeArrowheads="1"/>
          </p:cNvSpPr>
          <p:nvPr/>
        </p:nvSpPr>
        <p:spPr bwMode="auto">
          <a:xfrm>
            <a:off x="2" y="22230167"/>
            <a:ext cx="354351" cy="584979"/>
          </a:xfrm>
          <a:prstGeom prst="rect">
            <a:avLst/>
          </a:prstGeom>
          <a:noFill/>
          <a:ln>
            <a:noFill/>
          </a:ln>
          <a:effectLst/>
          <a:extLst>
            <a:ext uri="{909E8E84-426E-40DD-AFC4-6F175D3DCCD1}">
              <a14:hiddenFill xmlns:a14="http://schemas.microsoft.com/office/drawing/2010/main">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162" tIns="30581" rIns="61162" bIns="30581" anchor="ctr">
            <a:spAutoFit/>
          </a:bodyPr>
          <a:lstStyle>
            <a:lvl1pPr>
              <a:spcBef>
                <a:spcPct val="20000"/>
              </a:spcBef>
              <a:buChar char="•"/>
              <a:tabLst>
                <a:tab pos="228600" algn="l"/>
              </a:tabLst>
              <a:defRPr sz="15400">
                <a:solidFill>
                  <a:schemeClr val="tx1"/>
                </a:solidFill>
                <a:latin typeface="Arial" charset="0"/>
              </a:defRPr>
            </a:lvl1pPr>
            <a:lvl2pPr marL="742950" indent="-285750">
              <a:spcBef>
                <a:spcPct val="20000"/>
              </a:spcBef>
              <a:buChar char="–"/>
              <a:tabLst>
                <a:tab pos="228600" algn="l"/>
              </a:tabLst>
              <a:defRPr sz="13400">
                <a:solidFill>
                  <a:schemeClr val="tx1"/>
                </a:solidFill>
                <a:latin typeface="Arial" charset="0"/>
              </a:defRPr>
            </a:lvl2pPr>
            <a:lvl3pPr marL="1143000" indent="-228600">
              <a:spcBef>
                <a:spcPct val="20000"/>
              </a:spcBef>
              <a:buChar char="•"/>
              <a:tabLst>
                <a:tab pos="228600" algn="l"/>
              </a:tabLst>
              <a:defRPr sz="11500">
                <a:solidFill>
                  <a:schemeClr val="tx1"/>
                </a:solidFill>
                <a:latin typeface="Arial" charset="0"/>
              </a:defRPr>
            </a:lvl3pPr>
            <a:lvl4pPr marL="1600200" indent="-228600">
              <a:spcBef>
                <a:spcPct val="20000"/>
              </a:spcBef>
              <a:buChar char="–"/>
              <a:tabLst>
                <a:tab pos="228600" algn="l"/>
              </a:tabLst>
              <a:defRPr sz="9600">
                <a:solidFill>
                  <a:schemeClr val="tx1"/>
                </a:solidFill>
                <a:latin typeface="Arial" charset="0"/>
              </a:defRPr>
            </a:lvl4pPr>
            <a:lvl5pPr marL="2057400" indent="-228600">
              <a:spcBef>
                <a:spcPct val="20000"/>
              </a:spcBef>
              <a:buChar char="»"/>
              <a:tabLst>
                <a:tab pos="228600" algn="l"/>
              </a:tabLst>
              <a:defRPr sz="9600">
                <a:solidFill>
                  <a:schemeClr val="tx1"/>
                </a:solidFill>
                <a:latin typeface="Arial" charset="0"/>
              </a:defRPr>
            </a:lvl5pPr>
            <a:lvl6pPr marL="2514600" indent="-228600" eaLnBrk="0" fontAlgn="base" hangingPunct="0">
              <a:spcBef>
                <a:spcPct val="20000"/>
              </a:spcBef>
              <a:spcAft>
                <a:spcPct val="0"/>
              </a:spcAft>
              <a:buChar char="»"/>
              <a:tabLst>
                <a:tab pos="228600" algn="l"/>
              </a:tabLst>
              <a:defRPr sz="9600">
                <a:solidFill>
                  <a:schemeClr val="tx1"/>
                </a:solidFill>
                <a:latin typeface="Arial" charset="0"/>
              </a:defRPr>
            </a:lvl6pPr>
            <a:lvl7pPr marL="2971800" indent="-228600" eaLnBrk="0" fontAlgn="base" hangingPunct="0">
              <a:spcBef>
                <a:spcPct val="20000"/>
              </a:spcBef>
              <a:spcAft>
                <a:spcPct val="0"/>
              </a:spcAft>
              <a:buChar char="»"/>
              <a:tabLst>
                <a:tab pos="228600" algn="l"/>
              </a:tabLst>
              <a:defRPr sz="9600">
                <a:solidFill>
                  <a:schemeClr val="tx1"/>
                </a:solidFill>
                <a:latin typeface="Arial" charset="0"/>
              </a:defRPr>
            </a:lvl7pPr>
            <a:lvl8pPr marL="3429000" indent="-228600" eaLnBrk="0" fontAlgn="base" hangingPunct="0">
              <a:spcBef>
                <a:spcPct val="20000"/>
              </a:spcBef>
              <a:spcAft>
                <a:spcPct val="0"/>
              </a:spcAft>
              <a:buChar char="»"/>
              <a:tabLst>
                <a:tab pos="228600" algn="l"/>
              </a:tabLst>
              <a:defRPr sz="9600">
                <a:solidFill>
                  <a:schemeClr val="tx1"/>
                </a:solidFill>
                <a:latin typeface="Arial" charset="0"/>
              </a:defRPr>
            </a:lvl8pPr>
            <a:lvl9pPr marL="3886200" indent="-228600" eaLnBrk="0" fontAlgn="base" hangingPunct="0">
              <a:spcBef>
                <a:spcPct val="20000"/>
              </a:spcBef>
              <a:spcAft>
                <a:spcPct val="0"/>
              </a:spcAft>
              <a:buChar char="»"/>
              <a:tabLst>
                <a:tab pos="228600" algn="l"/>
              </a:tabLst>
              <a:defRPr sz="9600">
                <a:solidFill>
                  <a:schemeClr val="tx1"/>
                </a:solidFill>
                <a:latin typeface="Arial" charset="0"/>
              </a:defRPr>
            </a:lvl9pPr>
          </a:lstStyle>
          <a:p>
            <a:pPr>
              <a:spcBef>
                <a:spcPct val="0"/>
              </a:spcBef>
              <a:buFontTx/>
              <a:buNone/>
            </a:pPr>
            <a:r>
              <a:rPr lang="en-US" altLang="en-US" sz="1000" dirty="0">
                <a:latin typeface="Times New Roman" pitchFamily="18" charset="0"/>
                <a:cs typeface="Times New Roman" pitchFamily="18" charset="0"/>
              </a:rPr>
              <a:t>	</a:t>
            </a:r>
            <a:endParaRPr lang="en-US" altLang="en-US" sz="2900" dirty="0">
              <a:latin typeface="Times New Roman" pitchFamily="18" charset="0"/>
            </a:endParaRPr>
          </a:p>
          <a:p>
            <a:pPr>
              <a:spcBef>
                <a:spcPct val="0"/>
              </a:spcBef>
              <a:buFontTx/>
              <a:buNone/>
            </a:pPr>
            <a:endParaRPr lang="en-US" altLang="en-US" sz="2400" dirty="0">
              <a:latin typeface="Times New Roman" pitchFamily="18" charset="0"/>
            </a:endParaRPr>
          </a:p>
        </p:txBody>
      </p:sp>
      <p:sp>
        <p:nvSpPr>
          <p:cNvPr id="4157" name="Rectangle 1670"/>
          <p:cNvSpPr>
            <a:spLocks noChangeArrowheads="1"/>
          </p:cNvSpPr>
          <p:nvPr/>
        </p:nvSpPr>
        <p:spPr bwMode="auto">
          <a:xfrm>
            <a:off x="838201" y="33498195"/>
            <a:ext cx="123583" cy="431091"/>
          </a:xfrm>
          <a:prstGeom prst="rect">
            <a:avLst/>
          </a:prstGeom>
          <a:noFill/>
          <a:ln>
            <a:noFill/>
          </a:ln>
          <a:effectLst/>
          <a:extLst>
            <a:ext uri="{909E8E84-426E-40DD-AFC4-6F175D3DCCD1}">
              <a14:hiddenFill xmlns:a14="http://schemas.microsoft.com/office/drawing/2010/main">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162" tIns="30581" rIns="61162" bIns="30581" anchor="ctr">
            <a:spAutoFit/>
          </a:bodyPr>
          <a:lstStyle>
            <a:lvl1pPr>
              <a:spcBef>
                <a:spcPct val="20000"/>
              </a:spcBef>
              <a:buChar char="•"/>
              <a:defRPr sz="15400">
                <a:solidFill>
                  <a:schemeClr val="tx1"/>
                </a:solidFill>
                <a:latin typeface="Arial" charset="0"/>
              </a:defRPr>
            </a:lvl1pPr>
            <a:lvl2pPr marL="742950" indent="-285750">
              <a:spcBef>
                <a:spcPct val="20000"/>
              </a:spcBef>
              <a:buChar char="–"/>
              <a:defRPr sz="13400">
                <a:solidFill>
                  <a:schemeClr val="tx1"/>
                </a:solidFill>
                <a:latin typeface="Arial" charset="0"/>
              </a:defRPr>
            </a:lvl2pPr>
            <a:lvl3pPr marL="1143000" indent="-228600">
              <a:spcBef>
                <a:spcPct val="20000"/>
              </a:spcBef>
              <a:buChar char="•"/>
              <a:defRPr sz="11500">
                <a:solidFill>
                  <a:schemeClr val="tx1"/>
                </a:solidFill>
                <a:latin typeface="Arial" charset="0"/>
              </a:defRPr>
            </a:lvl3pPr>
            <a:lvl4pPr marL="1600200" indent="-228600">
              <a:spcBef>
                <a:spcPct val="20000"/>
              </a:spcBef>
              <a:buChar char="–"/>
              <a:defRPr sz="9600">
                <a:solidFill>
                  <a:schemeClr val="tx1"/>
                </a:solidFill>
                <a:latin typeface="Arial" charset="0"/>
              </a:defRPr>
            </a:lvl4pPr>
            <a:lvl5pPr marL="2057400" indent="-228600">
              <a:spcBef>
                <a:spcPct val="20000"/>
              </a:spcBef>
              <a:buChar char="»"/>
              <a:defRPr sz="9600">
                <a:solidFill>
                  <a:schemeClr val="tx1"/>
                </a:solidFill>
                <a:latin typeface="Arial" charset="0"/>
              </a:defRPr>
            </a:lvl5pPr>
            <a:lvl6pPr marL="2514600" indent="-228600" eaLnBrk="0" fontAlgn="base" hangingPunct="0">
              <a:spcBef>
                <a:spcPct val="20000"/>
              </a:spcBef>
              <a:spcAft>
                <a:spcPct val="0"/>
              </a:spcAft>
              <a:buChar char="»"/>
              <a:defRPr sz="9600">
                <a:solidFill>
                  <a:schemeClr val="tx1"/>
                </a:solidFill>
                <a:latin typeface="Arial" charset="0"/>
              </a:defRPr>
            </a:lvl6pPr>
            <a:lvl7pPr marL="2971800" indent="-228600" eaLnBrk="0" fontAlgn="base" hangingPunct="0">
              <a:spcBef>
                <a:spcPct val="20000"/>
              </a:spcBef>
              <a:spcAft>
                <a:spcPct val="0"/>
              </a:spcAft>
              <a:buChar char="»"/>
              <a:defRPr sz="9600">
                <a:solidFill>
                  <a:schemeClr val="tx1"/>
                </a:solidFill>
                <a:latin typeface="Arial" charset="0"/>
              </a:defRPr>
            </a:lvl7pPr>
            <a:lvl8pPr marL="3429000" indent="-228600" eaLnBrk="0" fontAlgn="base" hangingPunct="0">
              <a:spcBef>
                <a:spcPct val="20000"/>
              </a:spcBef>
              <a:spcAft>
                <a:spcPct val="0"/>
              </a:spcAft>
              <a:buChar char="»"/>
              <a:defRPr sz="9600">
                <a:solidFill>
                  <a:schemeClr val="tx1"/>
                </a:solidFill>
                <a:latin typeface="Arial" charset="0"/>
              </a:defRPr>
            </a:lvl8pPr>
            <a:lvl9pPr marL="3886200" indent="-228600" eaLnBrk="0" fontAlgn="base" hangingPunct="0">
              <a:spcBef>
                <a:spcPct val="20000"/>
              </a:spcBef>
              <a:spcAft>
                <a:spcPct val="0"/>
              </a:spcAft>
              <a:buChar char="»"/>
              <a:defRPr sz="9600">
                <a:solidFill>
                  <a:schemeClr val="tx1"/>
                </a:solidFill>
                <a:latin typeface="Arial" charset="0"/>
              </a:defRPr>
            </a:lvl9pPr>
          </a:lstStyle>
          <a:p>
            <a:pPr>
              <a:spcBef>
                <a:spcPct val="0"/>
              </a:spcBef>
              <a:buFontTx/>
              <a:buNone/>
            </a:pPr>
            <a:endParaRPr lang="en-US" altLang="en-US" sz="2400" dirty="0">
              <a:latin typeface="Times New Roman" pitchFamily="18" charset="0"/>
            </a:endParaRPr>
          </a:p>
        </p:txBody>
      </p:sp>
      <p:sp>
        <p:nvSpPr>
          <p:cNvPr id="4188" name="Text Box 1899"/>
          <p:cNvSpPr txBox="1">
            <a:spLocks noChangeArrowheads="1"/>
          </p:cNvSpPr>
          <p:nvPr/>
        </p:nvSpPr>
        <p:spPr bwMode="auto">
          <a:xfrm>
            <a:off x="8002587" y="2667000"/>
            <a:ext cx="15897226" cy="2769951"/>
          </a:xfrm>
          <a:prstGeom prst="rect">
            <a:avLst/>
          </a:prstGeom>
          <a:ln>
            <a:headEnd/>
            <a:tailEnd/>
          </a:ln>
          <a:extLst/>
        </p:spPr>
        <p:style>
          <a:lnRef idx="2">
            <a:schemeClr val="accent2"/>
          </a:lnRef>
          <a:fillRef idx="1">
            <a:schemeClr val="lt1"/>
          </a:fillRef>
          <a:effectRef idx="0">
            <a:schemeClr val="accent2"/>
          </a:effectRef>
          <a:fontRef idx="minor">
            <a:schemeClr val="dk1"/>
          </a:fontRef>
        </p:style>
        <p:txBody>
          <a:bodyPr lIns="91411" tIns="45701" rIns="91411" bIns="45701" numCol="2">
            <a:spAutoFit/>
          </a:bodyPr>
          <a:lstStyle>
            <a:lvl1pPr>
              <a:spcBef>
                <a:spcPct val="20000"/>
              </a:spcBef>
              <a:buChar char="•"/>
              <a:defRPr sz="15400">
                <a:solidFill>
                  <a:schemeClr val="tx1"/>
                </a:solidFill>
                <a:latin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defRPr>
            </a:lvl9pPr>
          </a:lstStyle>
          <a:p>
            <a:pPr eaLnBrk="1" hangingPunct="1">
              <a:spcBef>
                <a:spcPct val="0"/>
              </a:spcBef>
              <a:buFontTx/>
              <a:buNone/>
              <a:defRPr/>
            </a:pPr>
            <a:r>
              <a:rPr lang="en-US" altLang="en-US" sz="2900" dirty="0" smtClean="0">
                <a:ea typeface="Cambria Math" panose="02040503050406030204" pitchFamily="18" charset="0"/>
                <a:cs typeface="Arial" pitchFamily="34" charset="0"/>
              </a:rPr>
              <a:t>Student: </a:t>
            </a:r>
            <a:r>
              <a:rPr lang="en-US" altLang="en-US" sz="2900" dirty="0" smtClean="0">
                <a:ea typeface="Cambria Math" panose="02040503050406030204" pitchFamily="18" charset="0"/>
                <a:cs typeface="Arial" pitchFamily="34" charset="0"/>
              </a:rPr>
              <a:t>Dillon MacGregor</a:t>
            </a:r>
            <a:endParaRPr lang="en-US" altLang="en-US" sz="2900" dirty="0">
              <a:ea typeface="Cambria Math" panose="02040503050406030204" pitchFamily="18" charset="0"/>
              <a:cs typeface="Arial" pitchFamily="34" charset="0"/>
            </a:endParaRPr>
          </a:p>
          <a:p>
            <a:pPr eaLnBrk="1" hangingPunct="1">
              <a:spcBef>
                <a:spcPct val="0"/>
              </a:spcBef>
              <a:buFontTx/>
              <a:buNone/>
              <a:defRPr/>
            </a:pPr>
            <a:r>
              <a:rPr lang="en-US" altLang="en-US" sz="2900" dirty="0">
                <a:ea typeface="Cambria Math" panose="02040503050406030204" pitchFamily="18" charset="0"/>
                <a:cs typeface="Arial" pitchFamily="34" charset="0"/>
              </a:rPr>
              <a:t>Nipissing </a:t>
            </a:r>
            <a:r>
              <a:rPr lang="en-US" altLang="en-US" sz="2900" dirty="0" smtClean="0">
                <a:ea typeface="Cambria Math" panose="02040503050406030204" pitchFamily="18" charset="0"/>
                <a:cs typeface="Arial" pitchFamily="34" charset="0"/>
              </a:rPr>
              <a:t>University</a:t>
            </a:r>
          </a:p>
          <a:p>
            <a:pPr eaLnBrk="1" hangingPunct="1">
              <a:spcBef>
                <a:spcPct val="0"/>
              </a:spcBef>
              <a:buFontTx/>
              <a:buNone/>
              <a:defRPr/>
            </a:pPr>
            <a:r>
              <a:rPr lang="en-US" altLang="en-US" sz="2900" dirty="0" smtClean="0">
                <a:ea typeface="Cambria Math" panose="02040503050406030204" pitchFamily="18" charset="0"/>
                <a:cs typeface="Arial" pitchFamily="34" charset="0"/>
              </a:rPr>
              <a:t>Department of Science and Technology </a:t>
            </a:r>
          </a:p>
          <a:p>
            <a:pPr eaLnBrk="1" hangingPunct="1">
              <a:spcBef>
                <a:spcPct val="0"/>
              </a:spcBef>
              <a:buFontTx/>
              <a:buNone/>
              <a:defRPr/>
            </a:pPr>
            <a:r>
              <a:rPr lang="en-US" altLang="en-US" sz="2900" dirty="0" smtClean="0">
                <a:ea typeface="Cambria Math" panose="02040503050406030204" pitchFamily="18" charset="0"/>
                <a:cs typeface="Arial" pitchFamily="34" charset="0"/>
              </a:rPr>
              <a:t>100 </a:t>
            </a:r>
            <a:r>
              <a:rPr lang="en-US" altLang="en-US" sz="2900" dirty="0">
                <a:ea typeface="Cambria Math" panose="02040503050406030204" pitchFamily="18" charset="0"/>
                <a:cs typeface="Arial" pitchFamily="34" charset="0"/>
              </a:rPr>
              <a:t>College Drive, North Bay Ontario, Canada, P1B 8L7</a:t>
            </a:r>
          </a:p>
          <a:p>
            <a:pPr eaLnBrk="1" hangingPunct="1">
              <a:spcBef>
                <a:spcPct val="0"/>
              </a:spcBef>
              <a:buFontTx/>
              <a:buNone/>
              <a:defRPr/>
            </a:pPr>
            <a:endParaRPr lang="en-US" altLang="en-US" sz="2900" dirty="0">
              <a:latin typeface="Cambria Math" panose="02040503050406030204" pitchFamily="18" charset="0"/>
              <a:ea typeface="Cambria Math" panose="02040503050406030204" pitchFamily="18" charset="0"/>
            </a:endParaRPr>
          </a:p>
          <a:p>
            <a:pPr eaLnBrk="1" hangingPunct="1">
              <a:spcBef>
                <a:spcPct val="0"/>
              </a:spcBef>
              <a:buFontTx/>
              <a:buNone/>
              <a:defRPr/>
            </a:pPr>
            <a:r>
              <a:rPr lang="en-US" altLang="en-US" sz="2900" dirty="0" smtClean="0">
                <a:ea typeface="Cambria Math" panose="02040503050406030204" pitchFamily="18" charset="0"/>
                <a:cs typeface="Arial" pitchFamily="34" charset="0"/>
              </a:rPr>
              <a:t>Professor</a:t>
            </a:r>
            <a:r>
              <a:rPr lang="en-US" altLang="en-US" sz="2900" dirty="0">
                <a:ea typeface="Cambria Math" panose="02040503050406030204" pitchFamily="18" charset="0"/>
                <a:cs typeface="Arial" pitchFamily="34" charset="0"/>
              </a:rPr>
              <a:t>: Dr. B. J. Schreyer</a:t>
            </a:r>
          </a:p>
          <a:p>
            <a:pPr eaLnBrk="1" hangingPunct="1">
              <a:spcBef>
                <a:spcPct val="0"/>
              </a:spcBef>
              <a:buFontTx/>
              <a:buNone/>
              <a:defRPr/>
            </a:pPr>
            <a:r>
              <a:rPr lang="en-US" altLang="en-US" sz="2900" dirty="0">
                <a:ea typeface="Cambria Math" panose="02040503050406030204" pitchFamily="18" charset="0"/>
                <a:cs typeface="Arial" pitchFamily="34" charset="0"/>
              </a:rPr>
              <a:t>Nipissing University</a:t>
            </a:r>
            <a:r>
              <a:rPr lang="en-US" altLang="en-US" sz="2900" dirty="0" smtClean="0">
                <a:ea typeface="Cambria Math" panose="02040503050406030204" pitchFamily="18" charset="0"/>
                <a:cs typeface="Arial" pitchFamily="34" charset="0"/>
              </a:rPr>
              <a:t>,</a:t>
            </a:r>
          </a:p>
          <a:p>
            <a:pPr eaLnBrk="1" hangingPunct="1">
              <a:spcBef>
                <a:spcPct val="0"/>
              </a:spcBef>
              <a:buNone/>
              <a:defRPr/>
            </a:pPr>
            <a:r>
              <a:rPr lang="en-US" altLang="en-US" sz="2900" dirty="0" smtClean="0">
                <a:ea typeface="Cambria Math" panose="02040503050406030204" pitchFamily="18" charset="0"/>
                <a:cs typeface="Arial" pitchFamily="34" charset="0"/>
              </a:rPr>
              <a:t>Department of Science and Technology </a:t>
            </a:r>
          </a:p>
          <a:p>
            <a:pPr eaLnBrk="1" hangingPunct="1">
              <a:spcBef>
                <a:spcPct val="0"/>
              </a:spcBef>
              <a:buFontTx/>
              <a:buNone/>
              <a:defRPr/>
            </a:pPr>
            <a:r>
              <a:rPr lang="en-US" altLang="en-US" sz="2900" dirty="0" smtClean="0">
                <a:ea typeface="Cambria Math" panose="02040503050406030204" pitchFamily="18" charset="0"/>
                <a:cs typeface="Arial" pitchFamily="34" charset="0"/>
              </a:rPr>
              <a:t>100 </a:t>
            </a:r>
            <a:r>
              <a:rPr lang="en-US" altLang="en-US" sz="2900" dirty="0">
                <a:ea typeface="Cambria Math" panose="02040503050406030204" pitchFamily="18" charset="0"/>
                <a:cs typeface="Arial" pitchFamily="34" charset="0"/>
              </a:rPr>
              <a:t>College Drive, North Bay Ontario, Canada, P1B 8L7; </a:t>
            </a:r>
            <a:endParaRPr lang="en-US" altLang="en-US" sz="2900" dirty="0" smtClean="0">
              <a:ea typeface="Cambria Math" panose="02040503050406030204" pitchFamily="18" charset="0"/>
              <a:cs typeface="Arial" pitchFamily="34" charset="0"/>
            </a:endParaRPr>
          </a:p>
          <a:p>
            <a:pPr eaLnBrk="1" hangingPunct="1">
              <a:spcBef>
                <a:spcPct val="0"/>
              </a:spcBef>
              <a:buFontTx/>
              <a:buNone/>
              <a:defRPr/>
            </a:pPr>
            <a:r>
              <a:rPr lang="en-US" altLang="en-US" sz="2900" dirty="0" smtClean="0">
                <a:ea typeface="Cambria Math" panose="02040503050406030204" pitchFamily="18" charset="0"/>
                <a:cs typeface="Arial" pitchFamily="34" charset="0"/>
              </a:rPr>
              <a:t>bjs@nipissingu.ca</a:t>
            </a:r>
            <a:endParaRPr lang="en-US" altLang="en-US" sz="2900" dirty="0">
              <a:ea typeface="Cambria Math" panose="02040503050406030204" pitchFamily="18" charset="0"/>
              <a:cs typeface="Arial" pitchFamily="34" charset="0"/>
            </a:endParaRPr>
          </a:p>
        </p:txBody>
      </p:sp>
      <p:cxnSp>
        <p:nvCxnSpPr>
          <p:cNvPr id="4" name="Straight Connector 3"/>
          <p:cNvCxnSpPr/>
          <p:nvPr/>
        </p:nvCxnSpPr>
        <p:spPr bwMode="auto">
          <a:xfrm>
            <a:off x="228600" y="7162800"/>
            <a:ext cx="15621000" cy="0"/>
          </a:xfrm>
          <a:prstGeom prst="line">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Connector 74"/>
          <p:cNvCxnSpPr/>
          <p:nvPr/>
        </p:nvCxnSpPr>
        <p:spPr bwMode="auto">
          <a:xfrm flipV="1">
            <a:off x="15837647" y="21370925"/>
            <a:ext cx="16852153" cy="47760"/>
          </a:xfrm>
          <a:prstGeom prst="line">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flipH="1">
            <a:off x="15849600" y="5943600"/>
            <a:ext cx="1" cy="37338000"/>
          </a:xfrm>
          <a:prstGeom prst="line">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28600" y="5943600"/>
            <a:ext cx="32461200" cy="0"/>
          </a:xfrm>
          <a:prstGeom prst="line">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p:nvPr/>
        </p:nvCxnSpPr>
        <p:spPr bwMode="auto">
          <a:xfrm>
            <a:off x="15773400" y="2667000"/>
            <a:ext cx="0" cy="2769951"/>
          </a:xfrm>
          <a:prstGeom prst="line">
            <a:avLst/>
          </a:prstGeom>
          <a:ln>
            <a:headEnd type="none" w="med" len="med"/>
            <a:tailEnd type="none" w="med" len="med"/>
          </a:ln>
          <a:extLst/>
        </p:spPr>
        <p:style>
          <a:lnRef idx="2">
            <a:schemeClr val="accent2"/>
          </a:lnRef>
          <a:fillRef idx="0">
            <a:schemeClr val="accent2"/>
          </a:fillRef>
          <a:effectRef idx="1">
            <a:schemeClr val="accent2"/>
          </a:effectRef>
          <a:fontRef idx="minor">
            <a:schemeClr val="tx1"/>
          </a:fontRef>
        </p:style>
      </p:cxnSp>
      <p:cxnSp>
        <p:nvCxnSpPr>
          <p:cNvPr id="29" name="Straight Connector 28"/>
          <p:cNvCxnSpPr/>
          <p:nvPr/>
        </p:nvCxnSpPr>
        <p:spPr bwMode="auto">
          <a:xfrm>
            <a:off x="15849600" y="38844108"/>
            <a:ext cx="16840200" cy="0"/>
          </a:xfrm>
          <a:prstGeom prst="line">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TextBox 30"/>
          <p:cNvSpPr txBox="1"/>
          <p:nvPr/>
        </p:nvSpPr>
        <p:spPr>
          <a:xfrm>
            <a:off x="15983284" y="37918556"/>
            <a:ext cx="4419600" cy="869405"/>
          </a:xfrm>
          <a:prstGeom prst="rect">
            <a:avLst/>
          </a:prstGeom>
          <a:noFill/>
        </p:spPr>
        <p:txBody>
          <a:bodyPr wrap="square" rtlCol="0">
            <a:spAutoFit/>
          </a:bodyPr>
          <a:lstStyle/>
          <a:p>
            <a:pPr>
              <a:lnSpc>
                <a:spcPct val="115000"/>
              </a:lnSpc>
              <a:spcBef>
                <a:spcPts val="2400"/>
              </a:spcBef>
              <a:spcAft>
                <a:spcPts val="0"/>
              </a:spcAft>
            </a:pPr>
            <a:r>
              <a:rPr lang="en-CA" sz="4800" b="1" kern="0" dirty="0" smtClean="0">
                <a:solidFill>
                  <a:srgbClr val="365F91"/>
                </a:solidFill>
                <a:latin typeface="Cambria"/>
                <a:ea typeface="MS Gothic"/>
                <a:cs typeface="Times New Roman"/>
              </a:rPr>
              <a:t>Resources</a:t>
            </a:r>
            <a:endParaRPr lang="en-CA" sz="4800" b="1" kern="0" dirty="0">
              <a:solidFill>
                <a:srgbClr val="365F91"/>
              </a:solidFill>
              <a:latin typeface="Cambria"/>
              <a:ea typeface="MS Gothic"/>
              <a:cs typeface="Times New Roman"/>
            </a:endParaRPr>
          </a:p>
        </p:txBody>
      </p:sp>
      <p:cxnSp>
        <p:nvCxnSpPr>
          <p:cNvPr id="33" name="Straight Connector 32"/>
          <p:cNvCxnSpPr/>
          <p:nvPr/>
        </p:nvCxnSpPr>
        <p:spPr bwMode="auto">
          <a:xfrm>
            <a:off x="15849600" y="32689800"/>
            <a:ext cx="16840200" cy="0"/>
          </a:xfrm>
          <a:prstGeom prst="line">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Box 33"/>
          <p:cNvSpPr txBox="1"/>
          <p:nvPr/>
        </p:nvSpPr>
        <p:spPr>
          <a:xfrm>
            <a:off x="16078200" y="31775400"/>
            <a:ext cx="4953000" cy="830997"/>
          </a:xfrm>
          <a:prstGeom prst="rect">
            <a:avLst/>
          </a:prstGeom>
          <a:noFill/>
        </p:spPr>
        <p:txBody>
          <a:bodyPr wrap="square" rtlCol="0">
            <a:spAutoFit/>
          </a:bodyPr>
          <a:lstStyle/>
          <a:p>
            <a:r>
              <a:rPr lang="en-CA" sz="4800" b="1" kern="0" dirty="0" smtClean="0">
                <a:solidFill>
                  <a:srgbClr val="365F91"/>
                </a:solidFill>
                <a:latin typeface="Cambria"/>
                <a:ea typeface="MS Gothic"/>
                <a:cs typeface="Times New Roman"/>
              </a:rPr>
              <a:t>Conclusion</a:t>
            </a:r>
          </a:p>
        </p:txBody>
      </p:sp>
      <p:cxnSp>
        <p:nvCxnSpPr>
          <p:cNvPr id="38" name="Straight Connector 37"/>
          <p:cNvCxnSpPr/>
          <p:nvPr/>
        </p:nvCxnSpPr>
        <p:spPr bwMode="auto">
          <a:xfrm>
            <a:off x="15866725" y="37871400"/>
            <a:ext cx="16840200" cy="0"/>
          </a:xfrm>
          <a:prstGeom prst="line">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Straight Connector 40"/>
          <p:cNvCxnSpPr/>
          <p:nvPr/>
        </p:nvCxnSpPr>
        <p:spPr bwMode="auto">
          <a:xfrm>
            <a:off x="15849600" y="31699200"/>
            <a:ext cx="16840200" cy="0"/>
          </a:xfrm>
          <a:prstGeom prst="line">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 name="TextBox 59"/>
          <p:cNvSpPr txBox="1"/>
          <p:nvPr/>
        </p:nvSpPr>
        <p:spPr>
          <a:xfrm>
            <a:off x="457200" y="6096000"/>
            <a:ext cx="3886200" cy="869405"/>
          </a:xfrm>
          <a:prstGeom prst="rect">
            <a:avLst/>
          </a:prstGeom>
          <a:noFill/>
        </p:spPr>
        <p:txBody>
          <a:bodyPr wrap="square" rtlCol="0">
            <a:spAutoFit/>
          </a:bodyPr>
          <a:lstStyle/>
          <a:p>
            <a:pPr>
              <a:lnSpc>
                <a:spcPct val="115000"/>
              </a:lnSpc>
              <a:spcBef>
                <a:spcPts val="2400"/>
              </a:spcBef>
              <a:spcAft>
                <a:spcPts val="0"/>
              </a:spcAft>
            </a:pPr>
            <a:r>
              <a:rPr lang="en-CA" sz="4800" b="1" kern="0" dirty="0" smtClean="0">
                <a:solidFill>
                  <a:srgbClr val="365F91"/>
                </a:solidFill>
                <a:latin typeface="Cambria"/>
                <a:ea typeface="MS Gothic"/>
                <a:cs typeface="Times New Roman"/>
              </a:rPr>
              <a:t>Introduction</a:t>
            </a:r>
            <a:endParaRPr lang="en-CA" sz="4800" b="1" kern="0" dirty="0">
              <a:solidFill>
                <a:srgbClr val="365F91"/>
              </a:solidFill>
              <a:latin typeface="Cambria"/>
              <a:ea typeface="MS Gothic"/>
              <a:cs typeface="Times New Roman"/>
            </a:endParaRPr>
          </a:p>
        </p:txBody>
      </p:sp>
      <p:sp>
        <p:nvSpPr>
          <p:cNvPr id="65" name="TextBox 64"/>
          <p:cNvSpPr txBox="1"/>
          <p:nvPr/>
        </p:nvSpPr>
        <p:spPr>
          <a:xfrm>
            <a:off x="457200" y="7199002"/>
            <a:ext cx="15240000" cy="2677656"/>
          </a:xfrm>
          <a:prstGeom prst="rect">
            <a:avLst/>
          </a:prstGeom>
          <a:noFill/>
        </p:spPr>
        <p:txBody>
          <a:bodyPr wrap="square" rtlCol="0">
            <a:spAutoFit/>
          </a:bodyPr>
          <a:lstStyle/>
          <a:p>
            <a:pPr>
              <a:lnSpc>
                <a:spcPct val="150000"/>
              </a:lnSpc>
            </a:pPr>
            <a:r>
              <a:rPr lang="en-CA" sz="2800" dirty="0">
                <a:latin typeface="Cambria" panose="02040503050406030204" pitchFamily="18" charset="0"/>
                <a:ea typeface="Cambria" panose="02040503050406030204" pitchFamily="18" charset="0"/>
              </a:rPr>
              <a:t>The purpose of this project is to provide a simple introduction to android app development using Android Studio by creating a straightforward but realistic app. The app created is a weather app named “Stormy” that uses a number of APIs including Dark Sky, </a:t>
            </a:r>
            <a:r>
              <a:rPr lang="en-CA" sz="2800" dirty="0" err="1" smtClean="0">
                <a:latin typeface="Cambria" panose="02040503050406030204" pitchFamily="18" charset="0"/>
                <a:ea typeface="Cambria" panose="02040503050406030204" pitchFamily="18" charset="0"/>
              </a:rPr>
              <a:t>OkHttp</a:t>
            </a:r>
            <a:r>
              <a:rPr lang="en-CA" sz="2800" dirty="0" smtClean="0">
                <a:latin typeface="Cambria" panose="02040503050406030204" pitchFamily="18" charset="0"/>
                <a:ea typeface="Cambria" panose="02040503050406030204" pitchFamily="18" charset="0"/>
              </a:rPr>
              <a:t>, and Google’s </a:t>
            </a:r>
            <a:r>
              <a:rPr lang="en-CA" sz="2800" dirty="0">
                <a:latin typeface="Cambria" panose="02040503050406030204" pitchFamily="18" charset="0"/>
                <a:ea typeface="Cambria" panose="02040503050406030204" pitchFamily="18" charset="0"/>
              </a:rPr>
              <a:t>location services, and </a:t>
            </a:r>
            <a:r>
              <a:rPr lang="en-CA" sz="2800" dirty="0" smtClean="0">
                <a:latin typeface="Cambria" panose="02040503050406030204" pitchFamily="18" charset="0"/>
                <a:ea typeface="Cambria" panose="02040503050406030204" pitchFamily="18" charset="0"/>
              </a:rPr>
              <a:t>to </a:t>
            </a:r>
            <a:r>
              <a:rPr lang="en-CA" sz="2800" dirty="0">
                <a:latin typeface="Cambria" panose="02040503050406030204" pitchFamily="18" charset="0"/>
                <a:ea typeface="Cambria" panose="02040503050406030204" pitchFamily="18" charset="0"/>
              </a:rPr>
              <a:t>dynamically determine current weather conditions </a:t>
            </a:r>
            <a:r>
              <a:rPr lang="en-CA" sz="2800" dirty="0" smtClean="0">
                <a:latin typeface="Cambria" panose="02040503050406030204" pitchFamily="18" charset="0"/>
                <a:ea typeface="Cambria" panose="02040503050406030204" pitchFamily="18" charset="0"/>
              </a:rPr>
              <a:t>for user locations. </a:t>
            </a:r>
            <a:endParaRPr lang="en-CA" sz="2800" dirty="0">
              <a:latin typeface="Cambria" panose="02040503050406030204" pitchFamily="18" charset="0"/>
              <a:ea typeface="Cambria" panose="02040503050406030204" pitchFamily="18" charset="0"/>
            </a:endParaRPr>
          </a:p>
        </p:txBody>
      </p:sp>
      <p:cxnSp>
        <p:nvCxnSpPr>
          <p:cNvPr id="66" name="Straight Connector 65"/>
          <p:cNvCxnSpPr/>
          <p:nvPr/>
        </p:nvCxnSpPr>
        <p:spPr bwMode="auto">
          <a:xfrm>
            <a:off x="228600" y="11035560"/>
            <a:ext cx="15621000" cy="0"/>
          </a:xfrm>
          <a:prstGeom prst="line">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TextBox 66"/>
          <p:cNvSpPr txBox="1"/>
          <p:nvPr/>
        </p:nvSpPr>
        <p:spPr>
          <a:xfrm>
            <a:off x="457200" y="10093764"/>
            <a:ext cx="14207688" cy="941796"/>
          </a:xfrm>
          <a:prstGeom prst="rect">
            <a:avLst/>
          </a:prstGeom>
          <a:noFill/>
        </p:spPr>
        <p:txBody>
          <a:bodyPr wrap="square" rtlCol="0">
            <a:spAutoFit/>
          </a:bodyPr>
          <a:lstStyle/>
          <a:p>
            <a:pPr>
              <a:lnSpc>
                <a:spcPct val="115000"/>
              </a:lnSpc>
              <a:spcBef>
                <a:spcPts val="2400"/>
              </a:spcBef>
              <a:spcAft>
                <a:spcPts val="0"/>
              </a:spcAft>
            </a:pPr>
            <a:r>
              <a:rPr lang="en-CA" sz="4800" b="1" kern="0" dirty="0" smtClean="0">
                <a:solidFill>
                  <a:srgbClr val="365F91"/>
                </a:solidFill>
                <a:latin typeface="Cambria"/>
                <a:ea typeface="MS Gothic"/>
                <a:cs typeface="Times New Roman"/>
              </a:rPr>
              <a:t>App Development Overview</a:t>
            </a:r>
            <a:endParaRPr lang="en-CA" sz="4800" b="1" kern="0" dirty="0">
              <a:solidFill>
                <a:srgbClr val="365F91"/>
              </a:solidFill>
              <a:latin typeface="Cambria"/>
              <a:ea typeface="MS Gothic"/>
              <a:cs typeface="Times New Roman"/>
            </a:endParaRPr>
          </a:p>
        </p:txBody>
      </p:sp>
      <p:cxnSp>
        <p:nvCxnSpPr>
          <p:cNvPr id="68" name="Straight Connector 67"/>
          <p:cNvCxnSpPr/>
          <p:nvPr/>
        </p:nvCxnSpPr>
        <p:spPr bwMode="auto">
          <a:xfrm>
            <a:off x="228600" y="10134600"/>
            <a:ext cx="15621000" cy="0"/>
          </a:xfrm>
          <a:prstGeom prst="line">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Connector 78"/>
          <p:cNvCxnSpPr/>
          <p:nvPr/>
        </p:nvCxnSpPr>
        <p:spPr bwMode="auto">
          <a:xfrm>
            <a:off x="15849600" y="22230167"/>
            <a:ext cx="16840200" cy="0"/>
          </a:xfrm>
          <a:prstGeom prst="line">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32" name="Picture 8"/>
          <p:cNvPicPr>
            <a:picLocks noChangeAspect="1" noChangeArrowheads="1"/>
          </p:cNvPicPr>
          <p:nvPr/>
        </p:nvPicPr>
        <p:blipFill>
          <a:blip r:embed="rId3" cstate="print"/>
          <a:srcRect/>
          <a:stretch>
            <a:fillRect/>
          </a:stretch>
        </p:blipFill>
        <p:spPr bwMode="auto">
          <a:xfrm>
            <a:off x="2209800" y="990600"/>
            <a:ext cx="3657600" cy="4594671"/>
          </a:xfrm>
          <a:prstGeom prst="rect">
            <a:avLst/>
          </a:prstGeom>
          <a:noFill/>
          <a:ln w="9525">
            <a:noFill/>
            <a:miter lim="800000"/>
            <a:headEnd/>
            <a:tailEnd/>
          </a:ln>
        </p:spPr>
      </p:pic>
      <p:pic>
        <p:nvPicPr>
          <p:cNvPr id="2" name="Picture 1"/>
          <p:cNvPicPr>
            <a:picLocks noChangeAspect="1"/>
          </p:cNvPicPr>
          <p:nvPr/>
        </p:nvPicPr>
        <p:blipFill rotWithShape="1">
          <a:blip r:embed="rId4">
            <a:extLst>
              <a:ext uri="{28A0092B-C50C-407E-A947-70E740481C1C}">
                <a14:useLocalDpi xmlns:a14="http://schemas.microsoft.com/office/drawing/2010/main" val="0"/>
              </a:ext>
            </a:extLst>
          </a:blip>
          <a:srcRect l="20340" r="21327"/>
          <a:stretch/>
        </p:blipFill>
        <p:spPr>
          <a:xfrm>
            <a:off x="25029319" y="1133279"/>
            <a:ext cx="5867400" cy="4274820"/>
          </a:xfrm>
          <a:prstGeom prst="rect">
            <a:avLst/>
          </a:prstGeom>
          <a:ln>
            <a:noFill/>
          </a:ln>
          <a:effectLst>
            <a:softEdge rad="112500"/>
          </a:effectLst>
        </p:spPr>
      </p:pic>
      <p:sp>
        <p:nvSpPr>
          <p:cNvPr id="3" name="TextBox 2"/>
          <p:cNvSpPr txBox="1"/>
          <p:nvPr/>
        </p:nvSpPr>
        <p:spPr>
          <a:xfrm>
            <a:off x="16002000" y="39031529"/>
            <a:ext cx="16459200" cy="1231106"/>
          </a:xfrm>
          <a:prstGeom prst="rect">
            <a:avLst/>
          </a:prstGeom>
          <a:noFill/>
        </p:spPr>
        <p:txBody>
          <a:bodyPr wrap="square" rtlCol="0">
            <a:spAutoFit/>
          </a:bodyPr>
          <a:lstStyle/>
          <a:p>
            <a:r>
              <a:rPr lang="en-CA" sz="2800" dirty="0">
                <a:latin typeface="Cambria" panose="02040503050406030204" pitchFamily="18" charset="0"/>
                <a:ea typeface="Cambria" panose="02040503050406030204" pitchFamily="18" charset="0"/>
              </a:rPr>
              <a:t>The completed app and all of the resources can be found in the following </a:t>
            </a:r>
            <a:r>
              <a:rPr lang="en-CA" sz="2800" dirty="0" err="1">
                <a:latin typeface="Cambria" panose="02040503050406030204" pitchFamily="18" charset="0"/>
                <a:ea typeface="Cambria" panose="02040503050406030204" pitchFamily="18" charset="0"/>
              </a:rPr>
              <a:t>Github</a:t>
            </a:r>
            <a:r>
              <a:rPr lang="en-CA" sz="2800" dirty="0">
                <a:latin typeface="Cambria" panose="02040503050406030204" pitchFamily="18" charset="0"/>
                <a:ea typeface="Cambria" panose="02040503050406030204" pitchFamily="18" charset="0"/>
              </a:rPr>
              <a:t> repository: </a:t>
            </a:r>
            <a:r>
              <a:rPr lang="en-CA" sz="2800" u="sng" dirty="0">
                <a:latin typeface="Cambria" panose="02040503050406030204" pitchFamily="18" charset="0"/>
                <a:ea typeface="Cambria" panose="02040503050406030204" pitchFamily="18" charset="0"/>
                <a:hlinkClick r:id="rId5"/>
              </a:rPr>
              <a:t>https://</a:t>
            </a:r>
            <a:r>
              <a:rPr lang="en-CA" sz="2800" u="sng" dirty="0" smtClean="0">
                <a:latin typeface="Cambria" panose="02040503050406030204" pitchFamily="18" charset="0"/>
                <a:ea typeface="Cambria" panose="02040503050406030204" pitchFamily="18" charset="0"/>
                <a:hlinkClick r:id="rId5"/>
              </a:rPr>
              <a:t>github.com/dljm/WeatherApp.git</a:t>
            </a:r>
            <a:endParaRPr lang="en-CA" sz="2800" dirty="0">
              <a:latin typeface="Cambria" panose="02040503050406030204" pitchFamily="18" charset="0"/>
              <a:ea typeface="Cambria" panose="02040503050406030204" pitchFamily="18" charset="0"/>
            </a:endParaRPr>
          </a:p>
          <a:p>
            <a:endParaRPr lang="en-CA" dirty="0"/>
          </a:p>
        </p:txBody>
      </p:sp>
      <p:sp>
        <p:nvSpPr>
          <p:cNvPr id="63" name="TextBox 62"/>
          <p:cNvSpPr txBox="1"/>
          <p:nvPr/>
        </p:nvSpPr>
        <p:spPr>
          <a:xfrm>
            <a:off x="228600" y="11053290"/>
            <a:ext cx="15621000" cy="739883"/>
          </a:xfrm>
          <a:prstGeom prst="rect">
            <a:avLst/>
          </a:prstGeom>
          <a:noFill/>
          <a:ln>
            <a:solidFill>
              <a:schemeClr val="tx1"/>
            </a:solidFill>
            <a:prstDash val="dash"/>
          </a:ln>
        </p:spPr>
        <p:txBody>
          <a:bodyPr wrap="square" rtlCol="0">
            <a:spAutoFit/>
          </a:bodyPr>
          <a:lstStyle/>
          <a:p>
            <a:pPr>
              <a:lnSpc>
                <a:spcPct val="115000"/>
              </a:lnSpc>
              <a:spcBef>
                <a:spcPts val="1000"/>
              </a:spcBef>
              <a:spcAft>
                <a:spcPts val="0"/>
              </a:spcAft>
            </a:pPr>
            <a:r>
              <a:rPr lang="en-CA" sz="4000" b="1" dirty="0" smtClean="0">
                <a:solidFill>
                  <a:srgbClr val="4F81BD"/>
                </a:solidFill>
                <a:latin typeface="Cambria"/>
                <a:ea typeface="MS Gothic"/>
                <a:cs typeface="Times New Roman"/>
              </a:rPr>
              <a:t>Design</a:t>
            </a:r>
            <a:endParaRPr lang="en-CA" sz="4000" b="1" dirty="0">
              <a:solidFill>
                <a:srgbClr val="4F81BD"/>
              </a:solidFill>
              <a:latin typeface="Cambria"/>
              <a:ea typeface="MS Gothic"/>
              <a:cs typeface="Times New Roman"/>
            </a:endParaRPr>
          </a:p>
        </p:txBody>
      </p:sp>
      <p:sp>
        <p:nvSpPr>
          <p:cNvPr id="7" name="TextBox 6"/>
          <p:cNvSpPr txBox="1"/>
          <p:nvPr/>
        </p:nvSpPr>
        <p:spPr>
          <a:xfrm>
            <a:off x="387354" y="11810902"/>
            <a:ext cx="15386046" cy="17820263"/>
          </a:xfrm>
          <a:prstGeom prst="rect">
            <a:avLst/>
          </a:prstGeom>
          <a:noFill/>
        </p:spPr>
        <p:txBody>
          <a:bodyPr wrap="square" rtlCol="0">
            <a:spAutoFit/>
          </a:bodyPr>
          <a:lstStyle/>
          <a:p>
            <a:pPr>
              <a:lnSpc>
                <a:spcPct val="150000"/>
              </a:lnSpc>
            </a:pPr>
            <a:r>
              <a:rPr lang="en-CA" sz="2800" dirty="0">
                <a:latin typeface="Cambria" panose="02040503050406030204" pitchFamily="18" charset="0"/>
                <a:ea typeface="Cambria" panose="02040503050406030204" pitchFamily="18" charset="0"/>
              </a:rPr>
              <a:t>The first stage of app development is the design stage. During this stage it is important to define all the technologies, specifications, and interfaces.</a:t>
            </a:r>
          </a:p>
          <a:p>
            <a:pPr>
              <a:lnSpc>
                <a:spcPct val="150000"/>
              </a:lnSpc>
            </a:pPr>
            <a:r>
              <a:rPr lang="en-CA" sz="3200" b="1" dirty="0">
                <a:latin typeface="Cambria" panose="02040503050406030204" pitchFamily="18" charset="0"/>
                <a:ea typeface="Cambria" panose="02040503050406030204" pitchFamily="18" charset="0"/>
              </a:rPr>
              <a:t>Technologies</a:t>
            </a:r>
          </a:p>
          <a:p>
            <a:pPr marL="457200" lvl="0" indent="-457200">
              <a:lnSpc>
                <a:spcPct val="150000"/>
              </a:lnSpc>
              <a:buFont typeface="Arial" panose="020B0604020202020204" pitchFamily="34" charset="0"/>
              <a:buChar char="•"/>
            </a:pPr>
            <a:r>
              <a:rPr lang="en-CA" sz="2800" dirty="0">
                <a:latin typeface="Cambria" panose="02040503050406030204" pitchFamily="18" charset="0"/>
                <a:ea typeface="Cambria" panose="02040503050406030204" pitchFamily="18" charset="0"/>
              </a:rPr>
              <a:t>API – Application Programming Interface</a:t>
            </a:r>
          </a:p>
          <a:p>
            <a:pPr marL="914328" lvl="1" indent="-457200">
              <a:lnSpc>
                <a:spcPct val="150000"/>
              </a:lnSpc>
              <a:buFont typeface="Arial" panose="020B0604020202020204" pitchFamily="34" charset="0"/>
              <a:buChar char="•"/>
            </a:pPr>
            <a:r>
              <a:rPr lang="en-CA" sz="2800" dirty="0">
                <a:latin typeface="Cambria" panose="02040503050406030204" pitchFamily="18" charset="0"/>
                <a:ea typeface="Cambria" panose="02040503050406030204" pitchFamily="18" charset="0"/>
              </a:rPr>
              <a:t>API’s provide developers with a number of powerful tools to perform complex tasks such as retrieving a list </a:t>
            </a:r>
            <a:r>
              <a:rPr lang="en-CA" sz="2800" dirty="0" smtClean="0">
                <a:latin typeface="Cambria" panose="02040503050406030204" pitchFamily="18" charset="0"/>
                <a:ea typeface="Cambria" panose="02040503050406030204" pitchFamily="18" charset="0"/>
              </a:rPr>
              <a:t>of </a:t>
            </a:r>
            <a:r>
              <a:rPr lang="en-CA" sz="2800" dirty="0">
                <a:latin typeface="Cambria" panose="02040503050406030204" pitchFamily="18" charset="0"/>
                <a:ea typeface="Cambria" panose="02040503050406030204" pitchFamily="18" charset="0"/>
              </a:rPr>
              <a:t>current weather data for any location in the world. The interface of the API allows one to use third party SDKs or systems without needing to know the underlying details.</a:t>
            </a:r>
          </a:p>
          <a:p>
            <a:pPr marL="914328" lvl="1" indent="-457200">
              <a:lnSpc>
                <a:spcPct val="150000"/>
              </a:lnSpc>
              <a:buFont typeface="Arial" panose="020B0604020202020204" pitchFamily="34" charset="0"/>
              <a:buChar char="•"/>
            </a:pPr>
            <a:r>
              <a:rPr lang="en-CA" sz="2800" dirty="0">
                <a:latin typeface="Cambria" panose="02040503050406030204" pitchFamily="18" charset="0"/>
                <a:ea typeface="Cambria" panose="02040503050406030204" pitchFamily="18" charset="0"/>
              </a:rPr>
              <a:t>RESTful (Representational State Transfer) APIs such as </a:t>
            </a:r>
            <a:r>
              <a:rPr lang="en-CA" sz="2800" dirty="0" err="1">
                <a:latin typeface="Cambria" panose="02040503050406030204" pitchFamily="18" charset="0"/>
                <a:ea typeface="Cambria" panose="02040503050406030204" pitchFamily="18" charset="0"/>
              </a:rPr>
              <a:t>DarkSky</a:t>
            </a:r>
            <a:r>
              <a:rPr lang="en-CA" sz="2800" dirty="0">
                <a:latin typeface="Cambria" panose="02040503050406030204" pitchFamily="18" charset="0"/>
                <a:ea typeface="Cambria" panose="02040503050406030204" pitchFamily="18" charset="0"/>
              </a:rPr>
              <a:t> are generally web APIs where the interface is satisfied using an “identifier”. The </a:t>
            </a:r>
            <a:r>
              <a:rPr lang="en-CA" sz="2800" dirty="0" err="1">
                <a:latin typeface="Cambria" panose="02040503050406030204" pitchFamily="18" charset="0"/>
                <a:ea typeface="Cambria" panose="02040503050406030204" pitchFamily="18" charset="0"/>
              </a:rPr>
              <a:t>DarkSky</a:t>
            </a:r>
            <a:r>
              <a:rPr lang="en-CA" sz="2800" dirty="0">
                <a:latin typeface="Cambria" panose="02040503050406030204" pitchFamily="18" charset="0"/>
                <a:ea typeface="Cambria" panose="02040503050406030204" pitchFamily="18" charset="0"/>
              </a:rPr>
              <a:t> “identifier” is a URL in the form: </a:t>
            </a:r>
            <a:r>
              <a:rPr lang="en-CA" sz="2800" u="sng" dirty="0">
                <a:latin typeface="Cambria" panose="02040503050406030204" pitchFamily="18" charset="0"/>
                <a:ea typeface="Cambria" panose="02040503050406030204" pitchFamily="18" charset="0"/>
                <a:hlinkClick r:id="rId6"/>
              </a:rPr>
              <a:t>https://api.darksky.net/forecast/[apikey]/[latitude],[longitude</a:t>
            </a:r>
            <a:r>
              <a:rPr lang="en-CA" sz="2800" dirty="0">
                <a:latin typeface="Cambria" panose="02040503050406030204" pitchFamily="18" charset="0"/>
                <a:ea typeface="Cambria" panose="02040503050406030204" pitchFamily="18" charset="0"/>
              </a:rPr>
              <a:t>]</a:t>
            </a:r>
          </a:p>
          <a:p>
            <a:pPr marL="457200" lvl="0" indent="-457200">
              <a:lnSpc>
                <a:spcPct val="150000"/>
              </a:lnSpc>
              <a:buFont typeface="Arial" panose="020B0604020202020204" pitchFamily="34" charset="0"/>
              <a:buChar char="•"/>
            </a:pPr>
            <a:r>
              <a:rPr lang="en-CA" sz="2800" dirty="0">
                <a:latin typeface="Cambria" panose="02040503050406030204" pitchFamily="18" charset="0"/>
                <a:ea typeface="Cambria" panose="02040503050406030204" pitchFamily="18" charset="0"/>
              </a:rPr>
              <a:t>IDE – Integrated Development Environment</a:t>
            </a:r>
          </a:p>
          <a:p>
            <a:pPr marL="914328" lvl="1" indent="-457200">
              <a:lnSpc>
                <a:spcPct val="150000"/>
              </a:lnSpc>
              <a:buFont typeface="Arial" panose="020B0604020202020204" pitchFamily="34" charset="0"/>
              <a:buChar char="•"/>
            </a:pPr>
            <a:r>
              <a:rPr lang="en-CA" sz="2800" dirty="0">
                <a:latin typeface="Cambria" panose="02040503050406030204" pitchFamily="18" charset="0"/>
                <a:ea typeface="Cambria" panose="02040503050406030204" pitchFamily="18" charset="0"/>
              </a:rPr>
              <a:t>IDEs are software applications that provide multiple tools for software development. In this project Android Studio is used as the IDE.</a:t>
            </a:r>
          </a:p>
          <a:p>
            <a:pPr marL="457200" lvl="0" indent="-457200">
              <a:lnSpc>
                <a:spcPct val="150000"/>
              </a:lnSpc>
              <a:buFont typeface="Arial" panose="020B0604020202020204" pitchFamily="34" charset="0"/>
              <a:buChar char="•"/>
            </a:pPr>
            <a:r>
              <a:rPr lang="en-CA" sz="2800" dirty="0">
                <a:latin typeface="Cambria" panose="02040503050406030204" pitchFamily="18" charset="0"/>
                <a:ea typeface="Cambria" panose="02040503050406030204" pitchFamily="18" charset="0"/>
              </a:rPr>
              <a:t>SDK – Software Development Kit</a:t>
            </a:r>
          </a:p>
          <a:p>
            <a:pPr marL="914328" lvl="1" indent="-457200">
              <a:lnSpc>
                <a:spcPct val="150000"/>
              </a:lnSpc>
              <a:buFont typeface="Arial" panose="020B0604020202020204" pitchFamily="34" charset="0"/>
              <a:buChar char="•"/>
            </a:pPr>
            <a:r>
              <a:rPr lang="en-CA" sz="2800" dirty="0">
                <a:latin typeface="Cambria" panose="02040503050406030204" pitchFamily="18" charset="0"/>
                <a:ea typeface="Cambria" panose="02040503050406030204" pitchFamily="18" charset="0"/>
              </a:rPr>
              <a:t>SDKs contain all the pieces required for a software </a:t>
            </a:r>
            <a:r>
              <a:rPr lang="en-CA" sz="2800" dirty="0" smtClean="0">
                <a:latin typeface="Cambria" panose="02040503050406030204" pitchFamily="18" charset="0"/>
                <a:ea typeface="Cambria" panose="02040503050406030204" pitchFamily="18" charset="0"/>
              </a:rPr>
              <a:t>system, for Android Studio the Java Development Kit (JDK) is used. </a:t>
            </a:r>
            <a:r>
              <a:rPr lang="en-CA" sz="2800" dirty="0">
                <a:latin typeface="Cambria" panose="02040503050406030204" pitchFamily="18" charset="0"/>
                <a:ea typeface="Cambria" panose="02040503050406030204" pitchFamily="18" charset="0"/>
              </a:rPr>
              <a:t>Additionally, an API is part of an SDK, that is, an API is the interface to an SDK where all the work is done</a:t>
            </a:r>
            <a:r>
              <a:rPr lang="en-CA" sz="2800" dirty="0" smtClean="0">
                <a:latin typeface="Cambria" panose="02040503050406030204" pitchFamily="18" charset="0"/>
                <a:ea typeface="Cambria" panose="02040503050406030204" pitchFamily="18" charset="0"/>
              </a:rPr>
              <a:t>.</a:t>
            </a:r>
            <a:endParaRPr lang="en-CA" sz="2800" dirty="0">
              <a:latin typeface="Cambria" panose="02040503050406030204" pitchFamily="18" charset="0"/>
              <a:ea typeface="Cambria" panose="02040503050406030204" pitchFamily="18" charset="0"/>
            </a:endParaRPr>
          </a:p>
          <a:p>
            <a:pPr>
              <a:lnSpc>
                <a:spcPct val="150000"/>
              </a:lnSpc>
            </a:pPr>
            <a:r>
              <a:rPr lang="en-US" sz="3200" b="1" dirty="0">
                <a:latin typeface="Cambria" panose="02040503050406030204" pitchFamily="18" charset="0"/>
                <a:ea typeface="Cambria" panose="02040503050406030204" pitchFamily="18" charset="0"/>
              </a:rPr>
              <a:t>Specifications</a:t>
            </a:r>
          </a:p>
          <a:p>
            <a:pPr lvl="1">
              <a:lnSpc>
                <a:spcPct val="150000"/>
              </a:lnSpc>
            </a:pPr>
            <a:r>
              <a:rPr lang="en-US" sz="2800" dirty="0">
                <a:latin typeface="Cambria" panose="02040503050406030204" pitchFamily="18" charset="0"/>
                <a:ea typeface="Cambria" panose="02040503050406030204" pitchFamily="18" charset="0"/>
              </a:rPr>
              <a:t>•	</a:t>
            </a:r>
            <a:r>
              <a:rPr lang="en-US" sz="2800" dirty="0" smtClean="0">
                <a:latin typeface="Cambria" panose="02040503050406030204" pitchFamily="18" charset="0"/>
                <a:ea typeface="Cambria" panose="02040503050406030204" pitchFamily="18" charset="0"/>
              </a:rPr>
              <a:t>Use the Model View Controller (MVC) design pattern to implement the app</a:t>
            </a:r>
          </a:p>
          <a:p>
            <a:pPr marL="914328" lvl="1" indent="-457200">
              <a:lnSpc>
                <a:spcPct val="150000"/>
              </a:lnSpc>
              <a:buFont typeface="Arial" panose="020B0604020202020204" pitchFamily="34" charset="0"/>
              <a:buChar char="•"/>
            </a:pPr>
            <a:r>
              <a:rPr lang="en-US" sz="2800" dirty="0" smtClean="0">
                <a:latin typeface="Cambria" panose="02040503050406030204" pitchFamily="18" charset="0"/>
                <a:ea typeface="Cambria" panose="02040503050406030204" pitchFamily="18" charset="0"/>
              </a:rPr>
              <a:t>Get </a:t>
            </a:r>
            <a:r>
              <a:rPr lang="en-US" sz="2800" dirty="0">
                <a:latin typeface="Cambria" panose="02040503050406030204" pitchFamily="18" charset="0"/>
                <a:ea typeface="Cambria" panose="02040503050406030204" pitchFamily="18" charset="0"/>
              </a:rPr>
              <a:t>weather data through the Dark Sky RESTful API using the </a:t>
            </a:r>
            <a:r>
              <a:rPr lang="en-US" sz="2800" dirty="0" err="1">
                <a:latin typeface="Cambria" panose="02040503050406030204" pitchFamily="18" charset="0"/>
                <a:ea typeface="Cambria" panose="02040503050406030204" pitchFamily="18" charset="0"/>
              </a:rPr>
              <a:t>OkHttp</a:t>
            </a:r>
            <a:r>
              <a:rPr lang="en-US" sz="2800" dirty="0">
                <a:latin typeface="Cambria" panose="02040503050406030204" pitchFamily="18" charset="0"/>
                <a:ea typeface="Cambria" panose="02040503050406030204" pitchFamily="18" charset="0"/>
              </a:rPr>
              <a:t> API to send web requests</a:t>
            </a:r>
          </a:p>
          <a:p>
            <a:pPr lvl="1">
              <a:lnSpc>
                <a:spcPct val="150000"/>
              </a:lnSpc>
            </a:pPr>
            <a:r>
              <a:rPr lang="en-US" sz="2800" dirty="0">
                <a:latin typeface="Cambria" panose="02040503050406030204" pitchFamily="18" charset="0"/>
                <a:ea typeface="Cambria" panose="02040503050406030204" pitchFamily="18" charset="0"/>
              </a:rPr>
              <a:t>•	Acquire user’s location dynamically with Google play’s location service API</a:t>
            </a:r>
          </a:p>
          <a:p>
            <a:pPr lvl="1">
              <a:lnSpc>
                <a:spcPct val="150000"/>
              </a:lnSpc>
            </a:pPr>
            <a:r>
              <a:rPr lang="en-US" sz="2800" dirty="0" smtClean="0">
                <a:latin typeface="Cambria" panose="02040503050406030204" pitchFamily="18" charset="0"/>
                <a:ea typeface="Cambria" panose="02040503050406030204" pitchFamily="18" charset="0"/>
              </a:rPr>
              <a:t>•</a:t>
            </a:r>
            <a:r>
              <a:rPr lang="en-US" sz="2800" dirty="0">
                <a:latin typeface="Cambria" panose="02040503050406030204" pitchFamily="18" charset="0"/>
                <a:ea typeface="Cambria" panose="02040503050406030204" pitchFamily="18" charset="0"/>
              </a:rPr>
              <a:t>	The app must have two interfaces, one for a quick summary, and one that contains forecast weather </a:t>
            </a:r>
            <a:r>
              <a:rPr lang="en-US" sz="2800" dirty="0" smtClean="0">
                <a:latin typeface="Cambria" panose="02040503050406030204" pitchFamily="18" charset="0"/>
                <a:ea typeface="Cambria" panose="02040503050406030204" pitchFamily="18" charset="0"/>
              </a:rPr>
              <a:t>data</a:t>
            </a:r>
            <a:endParaRPr lang="en-US" sz="2800" dirty="0">
              <a:latin typeface="Cambria" panose="02040503050406030204" pitchFamily="18" charset="0"/>
              <a:ea typeface="Cambria" panose="02040503050406030204" pitchFamily="18" charset="0"/>
            </a:endParaRPr>
          </a:p>
          <a:p>
            <a:pPr>
              <a:lnSpc>
                <a:spcPct val="150000"/>
              </a:lnSpc>
            </a:pPr>
            <a:r>
              <a:rPr lang="en-US" sz="3200" b="1" dirty="0">
                <a:latin typeface="Cambria" panose="02040503050406030204" pitchFamily="18" charset="0"/>
                <a:ea typeface="Cambria" panose="02040503050406030204" pitchFamily="18" charset="0"/>
              </a:rPr>
              <a:t>Interfaces</a:t>
            </a:r>
          </a:p>
          <a:p>
            <a:pPr lvl="1">
              <a:lnSpc>
                <a:spcPct val="150000"/>
              </a:lnSpc>
            </a:pPr>
            <a:r>
              <a:rPr lang="en-US" sz="2800" dirty="0" smtClean="0">
                <a:latin typeface="Cambria" panose="02040503050406030204" pitchFamily="18" charset="0"/>
                <a:ea typeface="Cambria" panose="02040503050406030204" pitchFamily="18" charset="0"/>
              </a:rPr>
              <a:t>•</a:t>
            </a:r>
            <a:r>
              <a:rPr lang="en-US" sz="2800" dirty="0">
                <a:latin typeface="Cambria" panose="02040503050406030204" pitchFamily="18" charset="0"/>
                <a:ea typeface="Cambria" panose="02040503050406030204" pitchFamily="18" charset="0"/>
              </a:rPr>
              <a:t>	</a:t>
            </a:r>
            <a:r>
              <a:rPr lang="en-US" sz="2800" dirty="0" smtClean="0">
                <a:latin typeface="Cambria" panose="02040503050406030204" pitchFamily="18" charset="0"/>
                <a:ea typeface="Cambria" panose="02040503050406030204" pitchFamily="18" charset="0"/>
              </a:rPr>
              <a:t>Interface design is generally done by creating interface mockups to guide the development process.</a:t>
            </a:r>
          </a:p>
        </p:txBody>
      </p:sp>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33093" y="29398727"/>
            <a:ext cx="3575641" cy="6392525"/>
          </a:xfrm>
          <a:prstGeom prst="rect">
            <a:avLst/>
          </a:prstGeom>
        </p:spPr>
      </p:pic>
      <p:pic>
        <p:nvPicPr>
          <p:cNvPr id="9" name="Picture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173787" y="29398727"/>
            <a:ext cx="3579814" cy="6392525"/>
          </a:xfrm>
          <a:prstGeom prst="rect">
            <a:avLst/>
          </a:prstGeom>
        </p:spPr>
      </p:pic>
      <p:pic>
        <p:nvPicPr>
          <p:cNvPr id="10" name="Picture 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822208" y="29398727"/>
            <a:ext cx="3575018" cy="6348251"/>
          </a:xfrm>
          <a:prstGeom prst="rect">
            <a:avLst/>
          </a:prstGeom>
        </p:spPr>
      </p:pic>
      <p:sp>
        <p:nvSpPr>
          <p:cNvPr id="11" name="TextBox 10"/>
          <p:cNvSpPr txBox="1"/>
          <p:nvPr/>
        </p:nvSpPr>
        <p:spPr>
          <a:xfrm>
            <a:off x="1520316" y="35746978"/>
            <a:ext cx="12757283" cy="461665"/>
          </a:xfrm>
          <a:prstGeom prst="rect">
            <a:avLst/>
          </a:prstGeom>
          <a:noFill/>
        </p:spPr>
        <p:txBody>
          <a:bodyPr wrap="square" rtlCol="0">
            <a:spAutoFit/>
          </a:bodyPr>
          <a:lstStyle/>
          <a:p>
            <a:pPr algn="ctr"/>
            <a:r>
              <a:rPr lang="en-CA" sz="2400" dirty="0" smtClean="0">
                <a:latin typeface="Cambria" panose="02040503050406030204" pitchFamily="18" charset="0"/>
                <a:ea typeface="Cambria" panose="02040503050406030204" pitchFamily="18" charset="0"/>
              </a:rPr>
              <a:t>Figure 1: Interface </a:t>
            </a:r>
            <a:r>
              <a:rPr lang="en-CA" sz="2400" dirty="0" err="1" smtClean="0">
                <a:latin typeface="Cambria" panose="02040503050406030204" pitchFamily="18" charset="0"/>
                <a:ea typeface="Cambria" panose="02040503050406030204" pitchFamily="18" charset="0"/>
              </a:rPr>
              <a:t>Mockups</a:t>
            </a:r>
            <a:endParaRPr lang="en-CA" sz="2400" dirty="0">
              <a:latin typeface="Cambria" panose="02040503050406030204" pitchFamily="18" charset="0"/>
              <a:ea typeface="Cambria" panose="02040503050406030204" pitchFamily="18" charset="0"/>
            </a:endParaRPr>
          </a:p>
        </p:txBody>
      </p:sp>
      <p:sp>
        <p:nvSpPr>
          <p:cNvPr id="71" name="TextBox 70"/>
          <p:cNvSpPr txBox="1"/>
          <p:nvPr/>
        </p:nvSpPr>
        <p:spPr>
          <a:xfrm>
            <a:off x="240554" y="36208615"/>
            <a:ext cx="15621000" cy="739883"/>
          </a:xfrm>
          <a:prstGeom prst="rect">
            <a:avLst/>
          </a:prstGeom>
          <a:noFill/>
          <a:ln>
            <a:solidFill>
              <a:schemeClr val="tx1"/>
            </a:solidFill>
            <a:prstDash val="dash"/>
          </a:ln>
        </p:spPr>
        <p:txBody>
          <a:bodyPr wrap="square" rtlCol="0">
            <a:spAutoFit/>
          </a:bodyPr>
          <a:lstStyle/>
          <a:p>
            <a:pPr>
              <a:lnSpc>
                <a:spcPct val="115000"/>
              </a:lnSpc>
              <a:spcBef>
                <a:spcPts val="1000"/>
              </a:spcBef>
              <a:spcAft>
                <a:spcPts val="0"/>
              </a:spcAft>
            </a:pPr>
            <a:r>
              <a:rPr lang="en-CA" sz="4000" b="1" dirty="0" smtClean="0">
                <a:solidFill>
                  <a:srgbClr val="4F81BD"/>
                </a:solidFill>
                <a:latin typeface="Cambria"/>
                <a:ea typeface="MS Gothic"/>
                <a:cs typeface="Times New Roman"/>
              </a:rPr>
              <a:t>Implementation</a:t>
            </a:r>
            <a:endParaRPr lang="en-CA" sz="4000" b="1" dirty="0">
              <a:solidFill>
                <a:srgbClr val="4F81BD"/>
              </a:solidFill>
              <a:latin typeface="Cambria"/>
              <a:ea typeface="MS Gothic"/>
              <a:cs typeface="Times New Roman"/>
            </a:endParaRPr>
          </a:p>
        </p:txBody>
      </p:sp>
      <p:sp>
        <p:nvSpPr>
          <p:cNvPr id="13" name="TextBox 12"/>
          <p:cNvSpPr txBox="1"/>
          <p:nvPr/>
        </p:nvSpPr>
        <p:spPr>
          <a:xfrm>
            <a:off x="387353" y="36966228"/>
            <a:ext cx="15309847" cy="4616648"/>
          </a:xfrm>
          <a:prstGeom prst="rect">
            <a:avLst/>
          </a:prstGeom>
          <a:noFill/>
        </p:spPr>
        <p:txBody>
          <a:bodyPr wrap="square" rtlCol="0">
            <a:spAutoFit/>
          </a:bodyPr>
          <a:lstStyle/>
          <a:p>
            <a:pPr>
              <a:lnSpc>
                <a:spcPct val="150000"/>
              </a:lnSpc>
            </a:pPr>
            <a:r>
              <a:rPr lang="en-US" sz="2800" dirty="0" smtClean="0">
                <a:latin typeface="Cambria" panose="02040503050406030204" pitchFamily="18" charset="0"/>
                <a:ea typeface="Cambria" panose="02040503050406030204" pitchFamily="18" charset="0"/>
              </a:rPr>
              <a:t>In Android Studio apps </a:t>
            </a:r>
            <a:r>
              <a:rPr lang="en-US" sz="2800" dirty="0">
                <a:latin typeface="Cambria" panose="02040503050406030204" pitchFamily="18" charset="0"/>
                <a:ea typeface="Cambria" panose="02040503050406030204" pitchFamily="18" charset="0"/>
              </a:rPr>
              <a:t>are created using Java </a:t>
            </a:r>
            <a:r>
              <a:rPr lang="en-US" sz="2800" dirty="0" smtClean="0">
                <a:latin typeface="Cambria" panose="02040503050406030204" pitchFamily="18" charset="0"/>
                <a:ea typeface="Cambria" panose="02040503050406030204" pitchFamily="18" charset="0"/>
              </a:rPr>
              <a:t>for app </a:t>
            </a:r>
            <a:r>
              <a:rPr lang="en-US" sz="2800" dirty="0">
                <a:latin typeface="Cambria" panose="02040503050406030204" pitchFamily="18" charset="0"/>
                <a:ea typeface="Cambria" panose="02040503050406030204" pitchFamily="18" charset="0"/>
              </a:rPr>
              <a:t>functionality and XML for the interface</a:t>
            </a:r>
            <a:r>
              <a:rPr lang="en-US" sz="2800" dirty="0" smtClean="0">
                <a:latin typeface="Cambria" panose="02040503050406030204" pitchFamily="18" charset="0"/>
                <a:ea typeface="Cambria" panose="02040503050406030204" pitchFamily="18" charset="0"/>
              </a:rPr>
              <a:t>. </a:t>
            </a:r>
            <a:r>
              <a:rPr lang="en-US" sz="2800" dirty="0">
                <a:latin typeface="Cambria" panose="02040503050406030204" pitchFamily="18" charset="0"/>
                <a:ea typeface="Cambria" panose="02040503050406030204" pitchFamily="18" charset="0"/>
              </a:rPr>
              <a:t>In terms of the MVC design </a:t>
            </a:r>
            <a:r>
              <a:rPr lang="en-US" sz="2800" dirty="0" smtClean="0">
                <a:latin typeface="Cambria" panose="02040503050406030204" pitchFamily="18" charset="0"/>
                <a:ea typeface="Cambria" panose="02040503050406030204" pitchFamily="18" charset="0"/>
              </a:rPr>
              <a:t>pattern </a:t>
            </a:r>
            <a:r>
              <a:rPr lang="en-US" sz="2800" dirty="0">
                <a:latin typeface="Cambria" panose="02040503050406030204" pitchFamily="18" charset="0"/>
                <a:ea typeface="Cambria" panose="02040503050406030204" pitchFamily="18" charset="0"/>
              </a:rPr>
              <a:t>this </a:t>
            </a:r>
            <a:r>
              <a:rPr lang="en-US" sz="2800" dirty="0" smtClean="0">
                <a:latin typeface="Cambria" panose="02040503050406030204" pitchFamily="18" charset="0"/>
                <a:ea typeface="Cambria" panose="02040503050406030204" pitchFamily="18" charset="0"/>
              </a:rPr>
              <a:t>app has three classes that make up the </a:t>
            </a:r>
            <a:r>
              <a:rPr lang="en-US" sz="2800" i="1" dirty="0" smtClean="0">
                <a:latin typeface="Cambria" panose="02040503050406030204" pitchFamily="18" charset="0"/>
                <a:ea typeface="Cambria" panose="02040503050406030204" pitchFamily="18" charset="0"/>
              </a:rPr>
              <a:t>model</a:t>
            </a:r>
            <a:r>
              <a:rPr lang="en-US" sz="2800" dirty="0" smtClean="0">
                <a:latin typeface="Cambria" panose="02040503050406030204" pitchFamily="18" charset="0"/>
                <a:ea typeface="Cambria" panose="02040503050406030204" pitchFamily="18" charset="0"/>
              </a:rPr>
              <a:t>, two XML files that implement the </a:t>
            </a:r>
            <a:r>
              <a:rPr lang="en-US" sz="2800" i="1" dirty="0" smtClean="0">
                <a:latin typeface="Cambria" panose="02040503050406030204" pitchFamily="18" charset="0"/>
                <a:ea typeface="Cambria" panose="02040503050406030204" pitchFamily="18" charset="0"/>
              </a:rPr>
              <a:t>view</a:t>
            </a:r>
            <a:r>
              <a:rPr lang="en-US" sz="2800" dirty="0" smtClean="0">
                <a:latin typeface="Cambria" panose="02040503050406030204" pitchFamily="18" charset="0"/>
                <a:ea typeface="Cambria" panose="02040503050406030204" pitchFamily="18" charset="0"/>
              </a:rPr>
              <a:t>, and three more classes that function as the </a:t>
            </a:r>
            <a:r>
              <a:rPr lang="en-US" sz="2800" i="1" dirty="0" smtClean="0">
                <a:latin typeface="Cambria" panose="02040503050406030204" pitchFamily="18" charset="0"/>
                <a:ea typeface="Cambria" panose="02040503050406030204" pitchFamily="18" charset="0"/>
              </a:rPr>
              <a:t>controller</a:t>
            </a:r>
            <a:r>
              <a:rPr lang="en-US" sz="2800" dirty="0" smtClean="0">
                <a:latin typeface="Cambria" panose="02040503050406030204" pitchFamily="18" charset="0"/>
                <a:ea typeface="Cambria" panose="02040503050406030204" pitchFamily="18" charset="0"/>
              </a:rPr>
              <a:t>. The three classes for the </a:t>
            </a:r>
            <a:r>
              <a:rPr lang="en-US" sz="2800" i="1" dirty="0" smtClean="0">
                <a:latin typeface="Cambria" panose="02040503050406030204" pitchFamily="18" charset="0"/>
                <a:ea typeface="Cambria" panose="02040503050406030204" pitchFamily="18" charset="0"/>
              </a:rPr>
              <a:t>model</a:t>
            </a:r>
            <a:r>
              <a:rPr lang="en-US" sz="2800" dirty="0" smtClean="0">
                <a:latin typeface="Cambria" panose="02040503050406030204" pitchFamily="18" charset="0"/>
                <a:ea typeface="Cambria" panose="02040503050406030204" pitchFamily="18" charset="0"/>
              </a:rPr>
              <a:t> are </a:t>
            </a:r>
            <a:r>
              <a:rPr lang="en-US" sz="2800" dirty="0">
                <a:latin typeface="Cambria" panose="02040503050406030204" pitchFamily="18" charset="0"/>
                <a:ea typeface="Cambria" panose="02040503050406030204" pitchFamily="18" charset="0"/>
              </a:rPr>
              <a:t>plain old Java objects (POJOs) </a:t>
            </a:r>
            <a:r>
              <a:rPr lang="en-US" sz="2800" dirty="0" smtClean="0">
                <a:latin typeface="Cambria" panose="02040503050406030204" pitchFamily="18" charset="0"/>
                <a:ea typeface="Cambria" panose="02040503050406030204" pitchFamily="18" charset="0"/>
              </a:rPr>
              <a:t>that hold </a:t>
            </a:r>
            <a:r>
              <a:rPr lang="en-US" sz="2800" dirty="0">
                <a:latin typeface="Cambria" panose="02040503050406030204" pitchFamily="18" charset="0"/>
                <a:ea typeface="Cambria" panose="02040503050406030204" pitchFamily="18" charset="0"/>
              </a:rPr>
              <a:t>the data retrieved from the Dark Sky API. The three other </a:t>
            </a:r>
            <a:r>
              <a:rPr lang="en-US" sz="2800" dirty="0" smtClean="0">
                <a:latin typeface="Cambria" panose="02040503050406030204" pitchFamily="18" charset="0"/>
                <a:ea typeface="Cambria" panose="02040503050406030204" pitchFamily="18" charset="0"/>
              </a:rPr>
              <a:t>classes acting as the </a:t>
            </a:r>
            <a:r>
              <a:rPr lang="en-US" sz="2800" i="1" dirty="0" smtClean="0">
                <a:latin typeface="Cambria" panose="02040503050406030204" pitchFamily="18" charset="0"/>
                <a:ea typeface="Cambria" panose="02040503050406030204" pitchFamily="18" charset="0"/>
              </a:rPr>
              <a:t>controller</a:t>
            </a:r>
            <a:r>
              <a:rPr lang="en-US" sz="2800" dirty="0" smtClean="0">
                <a:latin typeface="Cambria" panose="02040503050406030204" pitchFamily="18" charset="0"/>
                <a:ea typeface="Cambria" panose="02040503050406030204" pitchFamily="18" charset="0"/>
              </a:rPr>
              <a:t> contain </a:t>
            </a:r>
            <a:r>
              <a:rPr lang="en-US" sz="2800" dirty="0">
                <a:latin typeface="Cambria" panose="02040503050406030204" pitchFamily="18" charset="0"/>
                <a:ea typeface="Cambria" panose="02040503050406030204" pitchFamily="18" charset="0"/>
              </a:rPr>
              <a:t>two separate activities </a:t>
            </a:r>
            <a:r>
              <a:rPr lang="en-US" sz="2800" dirty="0" smtClean="0">
                <a:latin typeface="Cambria" panose="02040503050406030204" pitchFamily="18" charset="0"/>
                <a:ea typeface="Cambria" panose="02040503050406030204" pitchFamily="18" charset="0"/>
              </a:rPr>
              <a:t>and </a:t>
            </a:r>
            <a:r>
              <a:rPr lang="en-US" sz="2800" dirty="0">
                <a:latin typeface="Cambria" panose="02040503050406030204" pitchFamily="18" charset="0"/>
                <a:ea typeface="Cambria" panose="02040503050406030204" pitchFamily="18" charset="0"/>
              </a:rPr>
              <a:t>an error message </a:t>
            </a:r>
            <a:r>
              <a:rPr lang="en-US" sz="2800" dirty="0" smtClean="0">
                <a:latin typeface="Cambria" panose="02040503050406030204" pitchFamily="18" charset="0"/>
                <a:ea typeface="Cambria" panose="02040503050406030204" pitchFamily="18" charset="0"/>
              </a:rPr>
              <a:t>handler, </a:t>
            </a:r>
            <a:r>
              <a:rPr lang="en-US" sz="2800" dirty="0" err="1" smtClean="0">
                <a:latin typeface="Cambria" panose="02040503050406030204" pitchFamily="18" charset="0"/>
                <a:ea typeface="Cambria" panose="02040503050406030204" pitchFamily="18" charset="0"/>
              </a:rPr>
              <a:t>i.e</a:t>
            </a:r>
            <a:r>
              <a:rPr lang="en-US" sz="2800" dirty="0" smtClean="0">
                <a:latin typeface="Cambria" panose="02040503050406030204" pitchFamily="18" charset="0"/>
                <a:ea typeface="Cambria" panose="02040503050406030204" pitchFamily="18" charset="0"/>
              </a:rPr>
              <a:t>, </a:t>
            </a:r>
            <a:r>
              <a:rPr lang="en-US" sz="2800" i="1" dirty="0" err="1" smtClean="0">
                <a:latin typeface="Cambria" panose="02040503050406030204" pitchFamily="18" charset="0"/>
                <a:ea typeface="Cambria" panose="02040503050406030204" pitchFamily="18" charset="0"/>
              </a:rPr>
              <a:t>MainActivity</a:t>
            </a:r>
            <a:r>
              <a:rPr lang="en-US" sz="2800" dirty="0" smtClean="0">
                <a:latin typeface="Cambria" panose="02040503050406030204" pitchFamily="18" charset="0"/>
                <a:ea typeface="Cambria" panose="02040503050406030204" pitchFamily="18" charset="0"/>
              </a:rPr>
              <a:t>, </a:t>
            </a:r>
            <a:r>
              <a:rPr lang="en-US" sz="2800" i="1" dirty="0" err="1" smtClean="0">
                <a:latin typeface="Cambria" panose="02040503050406030204" pitchFamily="18" charset="0"/>
                <a:ea typeface="Cambria" panose="02040503050406030204" pitchFamily="18" charset="0"/>
              </a:rPr>
              <a:t>ForecastActivity</a:t>
            </a:r>
            <a:r>
              <a:rPr lang="en-US" sz="2800" i="1" dirty="0" smtClean="0">
                <a:latin typeface="Cambria" panose="02040503050406030204" pitchFamily="18" charset="0"/>
                <a:ea typeface="Cambria" panose="02040503050406030204" pitchFamily="18" charset="0"/>
              </a:rPr>
              <a:t>, </a:t>
            </a:r>
            <a:r>
              <a:rPr lang="en-US" sz="2800" dirty="0" smtClean="0">
                <a:latin typeface="Cambria" panose="02040503050406030204" pitchFamily="18" charset="0"/>
                <a:ea typeface="Cambria" panose="02040503050406030204" pitchFamily="18" charset="0"/>
              </a:rPr>
              <a:t>and</a:t>
            </a:r>
            <a:r>
              <a:rPr lang="en-US" sz="2800" i="1" dirty="0" smtClean="0">
                <a:latin typeface="Cambria" panose="02040503050406030204" pitchFamily="18" charset="0"/>
                <a:ea typeface="Cambria" panose="02040503050406030204" pitchFamily="18" charset="0"/>
              </a:rPr>
              <a:t> </a:t>
            </a:r>
            <a:r>
              <a:rPr lang="en-US" sz="2800" i="1" dirty="0" err="1" smtClean="0">
                <a:latin typeface="Cambria" panose="02040503050406030204" pitchFamily="18" charset="0"/>
                <a:ea typeface="Cambria" panose="02040503050406030204" pitchFamily="18" charset="0"/>
              </a:rPr>
              <a:t>AlertDialogFragment</a:t>
            </a:r>
            <a:r>
              <a:rPr lang="en-US" sz="2800" dirty="0" smtClean="0">
                <a:latin typeface="Cambria" panose="02040503050406030204" pitchFamily="18" charset="0"/>
                <a:ea typeface="Cambria" panose="02040503050406030204" pitchFamily="18" charset="0"/>
              </a:rPr>
              <a:t>. The </a:t>
            </a:r>
            <a:r>
              <a:rPr lang="en-US" sz="2800" i="1" dirty="0" smtClean="0">
                <a:latin typeface="Cambria" panose="02040503050406030204" pitchFamily="18" charset="0"/>
                <a:ea typeface="Cambria" panose="02040503050406030204" pitchFamily="18" charset="0"/>
              </a:rPr>
              <a:t>view</a:t>
            </a:r>
            <a:r>
              <a:rPr lang="en-US" sz="2800" dirty="0" smtClean="0">
                <a:latin typeface="Cambria" panose="02040503050406030204" pitchFamily="18" charset="0"/>
                <a:ea typeface="Cambria" panose="02040503050406030204" pitchFamily="18" charset="0"/>
              </a:rPr>
              <a:t> is comprised of the interfaces for each activity class, i.e., </a:t>
            </a:r>
            <a:r>
              <a:rPr lang="en-US" sz="2800" i="1" dirty="0" smtClean="0">
                <a:latin typeface="Cambria" panose="02040503050406030204" pitchFamily="18" charset="0"/>
                <a:ea typeface="Cambria" panose="02040503050406030204" pitchFamily="18" charset="0"/>
              </a:rPr>
              <a:t>activity_main.xml</a:t>
            </a:r>
            <a:r>
              <a:rPr lang="en-US" sz="2800" dirty="0" smtClean="0">
                <a:latin typeface="Cambria" panose="02040503050406030204" pitchFamily="18" charset="0"/>
                <a:ea typeface="Cambria" panose="02040503050406030204" pitchFamily="18" charset="0"/>
              </a:rPr>
              <a:t> and </a:t>
            </a:r>
            <a:r>
              <a:rPr lang="en-US" sz="2800" i="1" dirty="0" smtClean="0">
                <a:latin typeface="Cambria" panose="02040503050406030204" pitchFamily="18" charset="0"/>
                <a:ea typeface="Cambria" panose="02040503050406030204" pitchFamily="18" charset="0"/>
              </a:rPr>
              <a:t>activity_forecast.xml</a:t>
            </a:r>
            <a:r>
              <a:rPr lang="en-US" sz="2800" dirty="0" smtClean="0">
                <a:latin typeface="Cambria" panose="02040503050406030204" pitchFamily="18" charset="0"/>
                <a:ea typeface="Cambria" panose="02040503050406030204" pitchFamily="18" charset="0"/>
              </a:rPr>
              <a:t>.</a:t>
            </a:r>
            <a:endParaRPr lang="en-US" sz="2800" dirty="0">
              <a:latin typeface="Cambria" panose="02040503050406030204" pitchFamily="18" charset="0"/>
              <a:ea typeface="Cambria" panose="02040503050406030204" pitchFamily="18" charset="0"/>
            </a:endParaRPr>
          </a:p>
        </p:txBody>
      </p:sp>
      <p:sp>
        <p:nvSpPr>
          <p:cNvPr id="14" name="TextBox 13"/>
          <p:cNvSpPr txBox="1"/>
          <p:nvPr/>
        </p:nvSpPr>
        <p:spPr>
          <a:xfrm>
            <a:off x="22209369" y="6084537"/>
            <a:ext cx="10444335" cy="9417963"/>
          </a:xfrm>
          <a:prstGeom prst="rect">
            <a:avLst/>
          </a:prstGeom>
          <a:noFill/>
        </p:spPr>
        <p:txBody>
          <a:bodyPr wrap="square" rtlCol="0">
            <a:spAutoFit/>
          </a:bodyPr>
          <a:lstStyle/>
          <a:p>
            <a:pPr>
              <a:lnSpc>
                <a:spcPct val="150000"/>
              </a:lnSpc>
            </a:pPr>
            <a:r>
              <a:rPr lang="en-US" sz="2800" dirty="0">
                <a:latin typeface="Cambria" panose="02040503050406030204" pitchFamily="18" charset="0"/>
                <a:ea typeface="Cambria" panose="02040503050406030204" pitchFamily="18" charset="0"/>
              </a:rPr>
              <a:t>The activity classes each have lifecycle periods. Figure 2, obtained from the official Android developer documentation illustrates all the states of an activity. The first state is the </a:t>
            </a:r>
            <a:r>
              <a:rPr lang="en-US" sz="2800" i="1" dirty="0" err="1">
                <a:latin typeface="Cambria" panose="02040503050406030204" pitchFamily="18" charset="0"/>
                <a:ea typeface="Cambria" panose="02040503050406030204" pitchFamily="18" charset="0"/>
              </a:rPr>
              <a:t>onCreate</a:t>
            </a:r>
            <a:r>
              <a:rPr lang="en-US" sz="2800" dirty="0">
                <a:latin typeface="Cambria" panose="02040503050406030204" pitchFamily="18" charset="0"/>
                <a:ea typeface="Cambria" panose="02040503050406030204" pitchFamily="18" charset="0"/>
              </a:rPr>
              <a:t> state where most of the work is done. The </a:t>
            </a:r>
            <a:r>
              <a:rPr lang="en-US" sz="2800" i="1" dirty="0" err="1">
                <a:latin typeface="Cambria" panose="02040503050406030204" pitchFamily="18" charset="0"/>
                <a:ea typeface="Cambria" panose="02040503050406030204" pitchFamily="18" charset="0"/>
              </a:rPr>
              <a:t>onCreate</a:t>
            </a:r>
            <a:r>
              <a:rPr lang="en-US" sz="2800" dirty="0">
                <a:latin typeface="Cambria" panose="02040503050406030204" pitchFamily="18" charset="0"/>
                <a:ea typeface="Cambria" panose="02040503050406030204" pitchFamily="18" charset="0"/>
              </a:rPr>
              <a:t> method for </a:t>
            </a:r>
            <a:r>
              <a:rPr lang="en-US" sz="2800" i="1" dirty="0" err="1">
                <a:latin typeface="Cambria" panose="02040503050406030204" pitchFamily="18" charset="0"/>
                <a:ea typeface="Cambria" panose="02040503050406030204" pitchFamily="18" charset="0"/>
              </a:rPr>
              <a:t>MainActivity</a:t>
            </a:r>
            <a:r>
              <a:rPr lang="en-US" sz="2800" dirty="0">
                <a:latin typeface="Cambria" panose="02040503050406030204" pitchFamily="18" charset="0"/>
                <a:ea typeface="Cambria" panose="02040503050406030204" pitchFamily="18" charset="0"/>
              </a:rPr>
              <a:t> is shown in Figure 3 below. Figure 3 </a:t>
            </a:r>
            <a:r>
              <a:rPr lang="en-US" sz="2800" dirty="0" smtClean="0">
                <a:latin typeface="Cambria" panose="02040503050406030204" pitchFamily="18" charset="0"/>
                <a:ea typeface="Cambria" panose="02040503050406030204" pitchFamily="18" charset="0"/>
              </a:rPr>
              <a:t>shows </a:t>
            </a:r>
            <a:r>
              <a:rPr lang="en-US" sz="2800" dirty="0">
                <a:latin typeface="Cambria" panose="02040503050406030204" pitchFamily="18" charset="0"/>
                <a:ea typeface="Cambria" panose="02040503050406030204" pitchFamily="18" charset="0"/>
              </a:rPr>
              <a:t>some main </a:t>
            </a:r>
            <a:r>
              <a:rPr lang="en-US" sz="2800" dirty="0" smtClean="0">
                <a:latin typeface="Cambria" panose="02040503050406030204" pitchFamily="18" charset="0"/>
                <a:ea typeface="Cambria" panose="02040503050406030204" pitchFamily="18" charset="0"/>
              </a:rPr>
              <a:t>functions </a:t>
            </a:r>
            <a:r>
              <a:rPr lang="en-US" sz="2800" dirty="0">
                <a:latin typeface="Cambria" panose="02040503050406030204" pitchFamily="18" charset="0"/>
                <a:ea typeface="Cambria" panose="02040503050406030204" pitchFamily="18" charset="0"/>
              </a:rPr>
              <a:t>called to initialize location services to get the user’s current location, connect to the interface to display the dynamic data, and finally send a request to the Dark Sky RESTful API to retrieve a response back containing all the required weather data</a:t>
            </a:r>
            <a:r>
              <a:rPr lang="en-US" sz="2800" dirty="0" smtClean="0">
                <a:latin typeface="Cambria" panose="02040503050406030204" pitchFamily="18" charset="0"/>
                <a:ea typeface="Cambria" panose="02040503050406030204" pitchFamily="18" charset="0"/>
              </a:rPr>
              <a:t>. Once the data has been obtained POJOs are used to store and pass the data to the interface for display. All that is left is to implement to user interface with Android Studio and use Android’s data binding library to directly access POJO data within the XML files for each interface.</a:t>
            </a:r>
            <a:endParaRPr lang="en-US" sz="2800" dirty="0">
              <a:latin typeface="Cambria" panose="02040503050406030204" pitchFamily="18" charset="0"/>
              <a:ea typeface="Cambria" panose="02040503050406030204" pitchFamily="18" charset="0"/>
            </a:endParaRPr>
          </a:p>
          <a:p>
            <a:endParaRPr lang="en-CA" dirty="0"/>
          </a:p>
        </p:txBody>
      </p:sp>
      <p:pic>
        <p:nvPicPr>
          <p:cNvPr id="18" name="Picture 1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5837647" y="5941415"/>
            <a:ext cx="6231276" cy="8053286"/>
          </a:xfrm>
          <a:prstGeom prst="rect">
            <a:avLst/>
          </a:prstGeom>
        </p:spPr>
      </p:pic>
      <p:sp>
        <p:nvSpPr>
          <p:cNvPr id="20" name="TextBox 19"/>
          <p:cNvSpPr txBox="1"/>
          <p:nvPr/>
        </p:nvSpPr>
        <p:spPr>
          <a:xfrm>
            <a:off x="15849600" y="13994701"/>
            <a:ext cx="6096000" cy="461665"/>
          </a:xfrm>
          <a:prstGeom prst="rect">
            <a:avLst/>
          </a:prstGeom>
          <a:noFill/>
        </p:spPr>
        <p:txBody>
          <a:bodyPr wrap="square" rtlCol="0">
            <a:spAutoFit/>
          </a:bodyPr>
          <a:lstStyle/>
          <a:p>
            <a:pPr algn="ctr"/>
            <a:r>
              <a:rPr lang="en-CA" sz="2400" dirty="0" smtClean="0">
                <a:latin typeface="Cambria" panose="02040503050406030204" pitchFamily="18" charset="0"/>
                <a:ea typeface="Cambria" panose="02040503050406030204" pitchFamily="18" charset="0"/>
              </a:rPr>
              <a:t>Figure 2: Android Activity Lifecycle</a:t>
            </a:r>
            <a:endParaRPr lang="en-CA" sz="2400" dirty="0">
              <a:latin typeface="Cambria" panose="02040503050406030204" pitchFamily="18" charset="0"/>
              <a:ea typeface="Cambria" panose="02040503050406030204" pitchFamily="18" charset="0"/>
            </a:endParaRPr>
          </a:p>
        </p:txBody>
      </p:sp>
      <p:sp>
        <p:nvSpPr>
          <p:cNvPr id="21" name="TextBox 20"/>
          <p:cNvSpPr txBox="1"/>
          <p:nvPr/>
        </p:nvSpPr>
        <p:spPr>
          <a:xfrm>
            <a:off x="17714214" y="20662074"/>
            <a:ext cx="13110974" cy="461665"/>
          </a:xfrm>
          <a:prstGeom prst="rect">
            <a:avLst/>
          </a:prstGeom>
          <a:noFill/>
        </p:spPr>
        <p:txBody>
          <a:bodyPr wrap="square" rtlCol="0">
            <a:spAutoFit/>
          </a:bodyPr>
          <a:lstStyle/>
          <a:p>
            <a:pPr algn="ctr"/>
            <a:r>
              <a:rPr lang="en-CA" sz="2400" dirty="0" smtClean="0">
                <a:latin typeface="Cambria" panose="02040503050406030204" pitchFamily="18" charset="0"/>
                <a:ea typeface="Cambria" panose="02040503050406030204" pitchFamily="18" charset="0"/>
              </a:rPr>
              <a:t>Figure 3: </a:t>
            </a:r>
            <a:r>
              <a:rPr lang="en-CA" sz="2400" i="1" dirty="0" err="1" smtClean="0">
                <a:latin typeface="Cambria" panose="02040503050406030204" pitchFamily="18" charset="0"/>
                <a:ea typeface="Cambria" panose="02040503050406030204" pitchFamily="18" charset="0"/>
              </a:rPr>
              <a:t>MainActivity</a:t>
            </a:r>
            <a:r>
              <a:rPr lang="en-CA" sz="2400" dirty="0" smtClean="0">
                <a:latin typeface="Cambria" panose="02040503050406030204" pitchFamily="18" charset="0"/>
                <a:ea typeface="Cambria" panose="02040503050406030204" pitchFamily="18" charset="0"/>
              </a:rPr>
              <a:t> </a:t>
            </a:r>
            <a:r>
              <a:rPr lang="en-CA" sz="2400" i="1" dirty="0" err="1" smtClean="0">
                <a:latin typeface="Cambria" panose="02040503050406030204" pitchFamily="18" charset="0"/>
                <a:ea typeface="Cambria" panose="02040503050406030204" pitchFamily="18" charset="0"/>
              </a:rPr>
              <a:t>OnCreate</a:t>
            </a:r>
            <a:r>
              <a:rPr lang="en-CA" sz="2400" dirty="0" smtClean="0">
                <a:latin typeface="Cambria" panose="02040503050406030204" pitchFamily="18" charset="0"/>
                <a:ea typeface="Cambria" panose="02040503050406030204" pitchFamily="18" charset="0"/>
              </a:rPr>
              <a:t> method.</a:t>
            </a:r>
            <a:endParaRPr lang="en-CA" sz="2400" dirty="0">
              <a:latin typeface="Cambria" panose="02040503050406030204" pitchFamily="18" charset="0"/>
              <a:ea typeface="Cambria" panose="02040503050406030204" pitchFamily="18" charset="0"/>
            </a:endParaRPr>
          </a:p>
        </p:txBody>
      </p:sp>
      <p:pic>
        <p:nvPicPr>
          <p:cNvPr id="26" name="Picture 2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7701147" y="14971416"/>
            <a:ext cx="13542017" cy="5792308"/>
          </a:xfrm>
          <a:prstGeom prst="rect">
            <a:avLst/>
          </a:prstGeom>
        </p:spPr>
      </p:pic>
      <p:sp>
        <p:nvSpPr>
          <p:cNvPr id="37" name="TextBox 36"/>
          <p:cNvSpPr txBox="1"/>
          <p:nvPr/>
        </p:nvSpPr>
        <p:spPr>
          <a:xfrm>
            <a:off x="15983284" y="21399170"/>
            <a:ext cx="14794753" cy="830997"/>
          </a:xfrm>
          <a:prstGeom prst="rect">
            <a:avLst/>
          </a:prstGeom>
          <a:noFill/>
        </p:spPr>
        <p:txBody>
          <a:bodyPr wrap="square" rtlCol="0">
            <a:spAutoFit/>
          </a:bodyPr>
          <a:lstStyle/>
          <a:p>
            <a:r>
              <a:rPr lang="en-CA" sz="4800" b="1" kern="0" dirty="0" smtClean="0">
                <a:solidFill>
                  <a:srgbClr val="365F91"/>
                </a:solidFill>
                <a:latin typeface="Cambria"/>
                <a:ea typeface="MS Gothic"/>
                <a:cs typeface="Times New Roman"/>
              </a:rPr>
              <a:t>Results</a:t>
            </a:r>
            <a:endParaRPr lang="en-CA" sz="3600" b="1" dirty="0">
              <a:solidFill>
                <a:srgbClr val="0070C0"/>
              </a:solidFill>
              <a:latin typeface="Cambria" panose="02040503050406030204" pitchFamily="18" charset="0"/>
              <a:ea typeface="Cambria" panose="02040503050406030204" pitchFamily="18" charset="0"/>
            </a:endParaRPr>
          </a:p>
        </p:txBody>
      </p:sp>
      <p:sp>
        <p:nvSpPr>
          <p:cNvPr id="39" name="TextBox 38"/>
          <p:cNvSpPr txBox="1"/>
          <p:nvPr/>
        </p:nvSpPr>
        <p:spPr>
          <a:xfrm>
            <a:off x="15983284" y="22230167"/>
            <a:ext cx="16554116" cy="1384995"/>
          </a:xfrm>
          <a:prstGeom prst="rect">
            <a:avLst/>
          </a:prstGeom>
          <a:noFill/>
        </p:spPr>
        <p:txBody>
          <a:bodyPr wrap="square" rtlCol="0">
            <a:spAutoFit/>
          </a:bodyPr>
          <a:lstStyle/>
          <a:p>
            <a:pPr>
              <a:lnSpc>
                <a:spcPct val="150000"/>
              </a:lnSpc>
            </a:pPr>
            <a:r>
              <a:rPr lang="en-CA" sz="2800" dirty="0" smtClean="0">
                <a:latin typeface="Cambria" panose="02040503050406030204" pitchFamily="18" charset="0"/>
                <a:ea typeface="Cambria" panose="02040503050406030204" pitchFamily="18" charset="0"/>
              </a:rPr>
              <a:t>After implementing the backend, interface, and performing some testing the final results are shown below in Figure 4. All of the code and additional details are provided in the resources link below.</a:t>
            </a:r>
            <a:endParaRPr lang="en-CA" sz="2800" dirty="0">
              <a:latin typeface="Cambria" panose="02040503050406030204" pitchFamily="18" charset="0"/>
              <a:ea typeface="Cambria" panose="02040503050406030204" pitchFamily="18" charset="0"/>
            </a:endParaRPr>
          </a:p>
        </p:txBody>
      </p:sp>
      <p:pic>
        <p:nvPicPr>
          <p:cNvPr id="40" name="Picture 39"/>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9589239" y="23704593"/>
            <a:ext cx="4310574" cy="7200758"/>
          </a:xfrm>
          <a:prstGeom prst="rect">
            <a:avLst/>
          </a:prstGeom>
        </p:spPr>
      </p:pic>
      <p:pic>
        <p:nvPicPr>
          <p:cNvPr id="42" name="Picture 41"/>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5029319" y="23687603"/>
            <a:ext cx="4375526" cy="7217748"/>
          </a:xfrm>
          <a:prstGeom prst="rect">
            <a:avLst/>
          </a:prstGeom>
        </p:spPr>
      </p:pic>
      <p:sp>
        <p:nvSpPr>
          <p:cNvPr id="43" name="TextBox 42"/>
          <p:cNvSpPr txBox="1"/>
          <p:nvPr/>
        </p:nvSpPr>
        <p:spPr>
          <a:xfrm>
            <a:off x="19589239" y="30905351"/>
            <a:ext cx="9815606" cy="461665"/>
          </a:xfrm>
          <a:prstGeom prst="rect">
            <a:avLst/>
          </a:prstGeom>
          <a:noFill/>
        </p:spPr>
        <p:txBody>
          <a:bodyPr wrap="square" rtlCol="0">
            <a:spAutoFit/>
          </a:bodyPr>
          <a:lstStyle/>
          <a:p>
            <a:pPr algn="ctr"/>
            <a:r>
              <a:rPr lang="en-CA" sz="2400" dirty="0" smtClean="0">
                <a:latin typeface="Cambria" panose="02040503050406030204" pitchFamily="18" charset="0"/>
                <a:ea typeface="Cambria" panose="02040503050406030204" pitchFamily="18" charset="0"/>
              </a:rPr>
              <a:t>Figure 4: Final Results</a:t>
            </a:r>
            <a:endParaRPr lang="en-CA" sz="2400" dirty="0">
              <a:latin typeface="Cambria" panose="02040503050406030204" pitchFamily="18" charset="0"/>
              <a:ea typeface="Cambria" panose="02040503050406030204" pitchFamily="18" charset="0"/>
            </a:endParaRPr>
          </a:p>
        </p:txBody>
      </p:sp>
      <p:sp>
        <p:nvSpPr>
          <p:cNvPr id="47" name="TextBox 46"/>
          <p:cNvSpPr txBox="1"/>
          <p:nvPr/>
        </p:nvSpPr>
        <p:spPr>
          <a:xfrm>
            <a:off x="15983284" y="32689800"/>
            <a:ext cx="16554116" cy="3970318"/>
          </a:xfrm>
          <a:prstGeom prst="rect">
            <a:avLst/>
          </a:prstGeom>
          <a:noFill/>
        </p:spPr>
        <p:txBody>
          <a:bodyPr wrap="square" rtlCol="0">
            <a:spAutoFit/>
          </a:bodyPr>
          <a:lstStyle/>
          <a:p>
            <a:pPr>
              <a:lnSpc>
                <a:spcPct val="150000"/>
              </a:lnSpc>
            </a:pPr>
            <a:r>
              <a:rPr lang="en-CA" sz="2800" dirty="0" smtClean="0">
                <a:latin typeface="Cambria" panose="02040503050406030204" pitchFamily="18" charset="0"/>
                <a:ea typeface="Cambria" panose="02040503050406030204" pitchFamily="18" charset="0"/>
              </a:rPr>
              <a:t>Overall, knowing how to develop apps or at least how they are created is a useful skill. After all, most people interact with apps everyday. The app presented is a very basic but practical app. Weather apps are a great introduction to Android app development since they require a wide variety of fundamental techniques such as interface development, display of dynamic data, and use of common APIs such as RESTful APIs, internet connectivity APIs, and location service APIs. There are a number of improvements that can be made to this app. Feel free to get the source code from the resource link below and experiment with the app!</a:t>
            </a:r>
            <a:endParaRPr lang="en-CA" sz="2800" dirty="0">
              <a:latin typeface="Cambria" panose="02040503050406030204" pitchFamily="18" charset="0"/>
              <a:ea typeface="Cambria" panose="020405030504060302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5371</TotalTime>
  <Words>829</Words>
  <Application>Microsoft Office PowerPoint</Application>
  <PresentationFormat>Custom</PresentationFormat>
  <Paragraphs>46</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MS Gothic</vt:lpstr>
      <vt:lpstr>Arial</vt:lpstr>
      <vt:lpstr>Cambria</vt:lpstr>
      <vt:lpstr>Cambria Math</vt:lpstr>
      <vt:lpstr>Franklin Gothic Book</vt:lpstr>
      <vt:lpstr>Perpetua</vt:lpstr>
      <vt:lpstr>Times New Roman</vt:lpstr>
      <vt:lpstr>Wingdings 2</vt:lpstr>
      <vt:lpstr>Equity</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vertical poster template</dc:title>
  <dc:creator>Jay Buckley</dc:creator>
  <dc:description>Call if we can help   800-590-7850_x000d_
_x000d_
(c) Copyright MegaPrint 2001</dc:description>
  <cp:lastModifiedBy>Dillon MacGregor</cp:lastModifiedBy>
  <cp:revision>477</cp:revision>
  <cp:lastPrinted>2000-08-03T00:31:24Z</cp:lastPrinted>
  <dcterms:created xsi:type="dcterms:W3CDTF">2000-02-09T15:01:13Z</dcterms:created>
  <dcterms:modified xsi:type="dcterms:W3CDTF">2019-04-14T20:49:30Z</dcterms:modified>
</cp:coreProperties>
</file>