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Lst>
  <p:notesMasterIdLst>
    <p:notesMasterId r:id="rId88"/>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3" r:id="rId51"/>
    <p:sldId id="304" r:id="rId52"/>
    <p:sldId id="305" r:id="rId53"/>
    <p:sldId id="306" r:id="rId54"/>
    <p:sldId id="307" r:id="rId55"/>
    <p:sldId id="308" r:id="rId56"/>
    <p:sldId id="309" r:id="rId57"/>
    <p:sldId id="310" r:id="rId58"/>
    <p:sldId id="311" r:id="rId59"/>
    <p:sldId id="312" r:id="rId60"/>
    <p:sldId id="313"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 id="328" r:id="rId76"/>
    <p:sldId id="329" r:id="rId77"/>
    <p:sldId id="330" r:id="rId78"/>
    <p:sldId id="331" r:id="rId79"/>
    <p:sldId id="332" r:id="rId80"/>
    <p:sldId id="333" r:id="rId81"/>
    <p:sldId id="334" r:id="rId82"/>
    <p:sldId id="335" r:id="rId83"/>
    <p:sldId id="336" r:id="rId84"/>
    <p:sldId id="337" r:id="rId85"/>
    <p:sldId id="338" r:id="rId86"/>
    <p:sldId id="339" r:id="rId87"/>
  </p:sldIdLst>
  <p:sldSz cx="10080625" cy="7559675"/>
  <p:notesSz cx="7772400" cy="10058400"/>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bg1"/>
        </a:solidFill>
        <a:latin typeface="Arial" charset="0"/>
        <a:ea typeface="Microsoft YaHei" charset="-122"/>
        <a:cs typeface="+mn-cs"/>
      </a:defRPr>
    </a:lvl5pPr>
    <a:lvl6pPr marL="2286000" algn="l" defTabSz="914400" rtl="0" eaLnBrk="1" latinLnBrk="0" hangingPunct="1">
      <a:defRPr kern="1200">
        <a:solidFill>
          <a:schemeClr val="bg1"/>
        </a:solidFill>
        <a:latin typeface="Arial" charset="0"/>
        <a:ea typeface="Microsoft YaHei" charset="-122"/>
        <a:cs typeface="+mn-cs"/>
      </a:defRPr>
    </a:lvl6pPr>
    <a:lvl7pPr marL="2743200" algn="l" defTabSz="914400" rtl="0" eaLnBrk="1" latinLnBrk="0" hangingPunct="1">
      <a:defRPr kern="1200">
        <a:solidFill>
          <a:schemeClr val="bg1"/>
        </a:solidFill>
        <a:latin typeface="Arial" charset="0"/>
        <a:ea typeface="Microsoft YaHei" charset="-122"/>
        <a:cs typeface="+mn-cs"/>
      </a:defRPr>
    </a:lvl7pPr>
    <a:lvl8pPr marL="3200400" algn="l" defTabSz="914400" rtl="0" eaLnBrk="1" latinLnBrk="0" hangingPunct="1">
      <a:defRPr kern="1200">
        <a:solidFill>
          <a:schemeClr val="bg1"/>
        </a:solidFill>
        <a:latin typeface="Arial" charset="0"/>
        <a:ea typeface="Microsoft YaHei" charset="-122"/>
        <a:cs typeface="+mn-cs"/>
      </a:defRPr>
    </a:lvl8pPr>
    <a:lvl9pPr marL="3657600" algn="l" defTabSz="914400" rtl="0" eaLnBrk="1" latinLnBrk="0" hangingPunct="1">
      <a:defRPr kern="1200">
        <a:solidFill>
          <a:schemeClr val="bg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2" d="100"/>
          <a:sy n="72" d="100"/>
        </p:scale>
        <p:origin x="-786" y="1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viewProps" Target="view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AutoShape 1"/>
          <p:cNvSpPr>
            <a:spLocks noChangeArrowheads="1"/>
          </p:cNvSpPr>
          <p:nvPr/>
        </p:nvSpPr>
        <p:spPr bwMode="auto">
          <a:xfrm>
            <a:off x="0" y="0"/>
            <a:ext cx="7772400" cy="10058400"/>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4098" name="Rectangle 2"/>
          <p:cNvSpPr>
            <a:spLocks noGrp="1" noRot="1" noChangeAspect="1" noChangeArrowheads="1"/>
          </p:cNvSpPr>
          <p:nvPr>
            <p:ph type="sldImg"/>
          </p:nvPr>
        </p:nvSpPr>
        <p:spPr bwMode="auto">
          <a:xfrm>
            <a:off x="1138238" y="763588"/>
            <a:ext cx="5492750" cy="3768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4099" name="Rectangle 3"/>
          <p:cNvSpPr>
            <a:spLocks noGrp="1" noChangeArrowheads="1"/>
          </p:cNvSpPr>
          <p:nvPr>
            <p:ph type="body"/>
          </p:nvPr>
        </p:nvSpPr>
        <p:spPr bwMode="auto">
          <a:xfrm>
            <a:off x="777875" y="4776788"/>
            <a:ext cx="6215063"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4100" name="Rectangle 4"/>
          <p:cNvSpPr>
            <a:spLocks noGrp="1" noChangeArrowheads="1"/>
          </p:cNvSpPr>
          <p:nvPr>
            <p:ph type="hdr"/>
          </p:nvPr>
        </p:nvSpPr>
        <p:spPr bwMode="auto">
          <a:xfrm>
            <a:off x="0" y="0"/>
            <a:ext cx="3370263"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defRPr>
            </a:lvl1pPr>
          </a:lstStyle>
          <a:p>
            <a:endParaRPr lang="en-CA" altLang="en-US"/>
          </a:p>
        </p:txBody>
      </p:sp>
      <p:sp>
        <p:nvSpPr>
          <p:cNvPr id="4101" name="Rectangle 5"/>
          <p:cNvSpPr>
            <a:spLocks noGrp="1" noChangeArrowheads="1"/>
          </p:cNvSpPr>
          <p:nvPr>
            <p:ph type="dt"/>
          </p:nvPr>
        </p:nvSpPr>
        <p:spPr bwMode="auto">
          <a:xfrm>
            <a:off x="4398963" y="0"/>
            <a:ext cx="3370262" cy="50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defRPr>
            </a:lvl1pPr>
          </a:lstStyle>
          <a:p>
            <a:endParaRPr lang="en-CA" altLang="en-US"/>
          </a:p>
        </p:txBody>
      </p:sp>
      <p:sp>
        <p:nvSpPr>
          <p:cNvPr id="4102" name="Rectangle 6"/>
          <p:cNvSpPr>
            <a:spLocks noGrp="1" noChangeArrowheads="1"/>
          </p:cNvSpPr>
          <p:nvPr>
            <p:ph type="ftr"/>
          </p:nvPr>
        </p:nvSpPr>
        <p:spPr bwMode="auto">
          <a:xfrm>
            <a:off x="0" y="9555163"/>
            <a:ext cx="3370263"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723900" algn="l"/>
                <a:tab pos="1447800" algn="l"/>
                <a:tab pos="2171700" algn="l"/>
                <a:tab pos="2895600" algn="l"/>
              </a:tabLst>
              <a:defRPr sz="1400">
                <a:solidFill>
                  <a:srgbClr val="000000"/>
                </a:solidFill>
                <a:latin typeface="Times New Roman" pitchFamily="16" charset="0"/>
              </a:defRPr>
            </a:lvl1pPr>
          </a:lstStyle>
          <a:p>
            <a:endParaRPr lang="en-CA" altLang="en-US"/>
          </a:p>
        </p:txBody>
      </p:sp>
      <p:sp>
        <p:nvSpPr>
          <p:cNvPr id="4103" name="Rectangle 7"/>
          <p:cNvSpPr>
            <a:spLocks noGrp="1" noChangeArrowheads="1"/>
          </p:cNvSpPr>
          <p:nvPr>
            <p:ph type="sldNum"/>
          </p:nvPr>
        </p:nvSpPr>
        <p:spPr bwMode="auto">
          <a:xfrm>
            <a:off x="4398963" y="9555163"/>
            <a:ext cx="3370262" cy="500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723900" algn="l"/>
                <a:tab pos="1447800" algn="l"/>
                <a:tab pos="2171700" algn="l"/>
                <a:tab pos="2895600" algn="l"/>
              </a:tabLst>
              <a:defRPr sz="1400">
                <a:solidFill>
                  <a:srgbClr val="000000"/>
                </a:solidFill>
                <a:latin typeface="Times New Roman" pitchFamily="16" charset="0"/>
              </a:defRPr>
            </a:lvl1pPr>
          </a:lstStyle>
          <a:p>
            <a:fld id="{395BFC06-2B4F-453B-8514-01B27C7AA4AB}" type="slidenum">
              <a:rPr lang="en-CA" altLang="en-US"/>
              <a:pPr/>
              <a:t>‹#›</a:t>
            </a:fld>
            <a:endParaRPr lang="en-CA" altLang="en-US"/>
          </a:p>
        </p:txBody>
      </p:sp>
    </p:spTree>
    <p:extLst>
      <p:ext uri="{BB962C8B-B14F-4D97-AF65-F5344CB8AC3E}">
        <p14:creationId xmlns:p14="http://schemas.microsoft.com/office/powerpoint/2010/main" val="689698326"/>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07E7DE2-333A-4F4C-84C4-9740CB13D364}" type="slidenum">
              <a:rPr lang="en-CA" altLang="en-US"/>
              <a:pPr/>
              <a:t>1</a:t>
            </a:fld>
            <a:endParaRPr lang="en-CA" altLang="en-US"/>
          </a:p>
        </p:txBody>
      </p:sp>
      <p:sp>
        <p:nvSpPr>
          <p:cNvPr id="9113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11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0D4D479-C264-4127-BD30-2BA1E8BBF635}" type="slidenum">
              <a:rPr lang="en-CA" altLang="en-US"/>
              <a:pPr/>
              <a:t>10</a:t>
            </a:fld>
            <a:endParaRPr lang="en-CA" altLang="en-US"/>
          </a:p>
        </p:txBody>
      </p:sp>
      <p:sp>
        <p:nvSpPr>
          <p:cNvPr id="10035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035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6A8F8D0-0B3D-4516-BBBC-9AB9129CF21B}" type="slidenum">
              <a:rPr lang="en-CA" altLang="en-US"/>
              <a:pPr/>
              <a:t>11</a:t>
            </a:fld>
            <a:endParaRPr lang="en-CA" altLang="en-US"/>
          </a:p>
        </p:txBody>
      </p:sp>
      <p:sp>
        <p:nvSpPr>
          <p:cNvPr id="10137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137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9D3EAC5-BB4A-4548-9C81-F2B918D73108}" type="slidenum">
              <a:rPr lang="en-CA" altLang="en-US"/>
              <a:pPr/>
              <a:t>12</a:t>
            </a:fld>
            <a:endParaRPr lang="en-CA" altLang="en-US"/>
          </a:p>
        </p:txBody>
      </p:sp>
      <p:sp>
        <p:nvSpPr>
          <p:cNvPr id="10240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C73F40B-3F8A-4AFC-A2FB-0132F7175709}" type="slidenum">
              <a:rPr lang="en-CA" altLang="en-US"/>
              <a:pPr/>
              <a:t>13</a:t>
            </a:fld>
            <a:endParaRPr lang="en-CA" altLang="en-US"/>
          </a:p>
        </p:txBody>
      </p:sp>
      <p:sp>
        <p:nvSpPr>
          <p:cNvPr id="10342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38E3AF6-490C-4338-BEE0-9B9BE9CBE706}" type="slidenum">
              <a:rPr lang="en-CA" altLang="en-US"/>
              <a:pPr/>
              <a:t>14</a:t>
            </a:fld>
            <a:endParaRPr lang="en-CA" altLang="en-US"/>
          </a:p>
        </p:txBody>
      </p:sp>
      <p:sp>
        <p:nvSpPr>
          <p:cNvPr id="10444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13DFBD1-14B8-4F64-B713-B485DE3E97B4}" type="slidenum">
              <a:rPr lang="en-CA" altLang="en-US"/>
              <a:pPr/>
              <a:t>15</a:t>
            </a:fld>
            <a:endParaRPr lang="en-CA" altLang="en-US"/>
          </a:p>
        </p:txBody>
      </p:sp>
      <p:sp>
        <p:nvSpPr>
          <p:cNvPr id="10547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547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272BF38-AD47-44CA-915D-F84A392F167A}" type="slidenum">
              <a:rPr lang="en-CA" altLang="en-US"/>
              <a:pPr/>
              <a:t>16</a:t>
            </a:fld>
            <a:endParaRPr lang="en-CA" altLang="en-US"/>
          </a:p>
        </p:txBody>
      </p:sp>
      <p:sp>
        <p:nvSpPr>
          <p:cNvPr id="1064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64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ADD239C-D482-40DE-8D57-F04E563FFA55}" type="slidenum">
              <a:rPr lang="en-CA" altLang="en-US"/>
              <a:pPr/>
              <a:t>17</a:t>
            </a:fld>
            <a:endParaRPr lang="en-CA" altLang="en-US"/>
          </a:p>
        </p:txBody>
      </p:sp>
      <p:sp>
        <p:nvSpPr>
          <p:cNvPr id="10752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75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CAB3995-8AE9-4301-ACD5-1B6257F45C66}" type="slidenum">
              <a:rPr lang="en-CA" altLang="en-US"/>
              <a:pPr/>
              <a:t>18</a:t>
            </a:fld>
            <a:endParaRPr lang="en-CA" altLang="en-US"/>
          </a:p>
        </p:txBody>
      </p:sp>
      <p:sp>
        <p:nvSpPr>
          <p:cNvPr id="10854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85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D236B88-9030-41A4-B0A0-0B4277524BC7}" type="slidenum">
              <a:rPr lang="en-CA" altLang="en-US"/>
              <a:pPr/>
              <a:t>19</a:t>
            </a:fld>
            <a:endParaRPr lang="en-CA" altLang="en-US"/>
          </a:p>
        </p:txBody>
      </p:sp>
      <p:sp>
        <p:nvSpPr>
          <p:cNvPr id="10956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95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018EE1B-877F-4CAD-A5F1-5F3553EBB97F}" type="slidenum">
              <a:rPr lang="en-CA" altLang="en-US"/>
              <a:pPr/>
              <a:t>2</a:t>
            </a:fld>
            <a:endParaRPr lang="en-CA" altLang="en-US"/>
          </a:p>
        </p:txBody>
      </p:sp>
      <p:sp>
        <p:nvSpPr>
          <p:cNvPr id="9216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6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15FC8F8-0DA0-47C6-9917-78C845ADC91C}" type="slidenum">
              <a:rPr lang="en-CA" altLang="en-US"/>
              <a:pPr/>
              <a:t>20</a:t>
            </a:fld>
            <a:endParaRPr lang="en-CA" altLang="en-US"/>
          </a:p>
        </p:txBody>
      </p:sp>
      <p:sp>
        <p:nvSpPr>
          <p:cNvPr id="11059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059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D58FCEB-0DB5-495F-9BB6-B29BF2744432}" type="slidenum">
              <a:rPr lang="en-CA" altLang="en-US"/>
              <a:pPr/>
              <a:t>21</a:t>
            </a:fld>
            <a:endParaRPr lang="en-CA" altLang="en-US"/>
          </a:p>
        </p:txBody>
      </p:sp>
      <p:sp>
        <p:nvSpPr>
          <p:cNvPr id="11161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1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110B646-3243-42C6-A529-87D2FFA36918}" type="slidenum">
              <a:rPr lang="en-CA" altLang="en-US"/>
              <a:pPr/>
              <a:t>22</a:t>
            </a:fld>
            <a:endParaRPr lang="en-CA" altLang="en-US"/>
          </a:p>
        </p:txBody>
      </p:sp>
      <p:sp>
        <p:nvSpPr>
          <p:cNvPr id="11264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D04FF49-6544-43EF-A4AC-52E7484E083D}" type="slidenum">
              <a:rPr lang="en-CA" altLang="en-US"/>
              <a:pPr/>
              <a:t>23</a:t>
            </a:fld>
            <a:endParaRPr lang="en-CA" altLang="en-US"/>
          </a:p>
        </p:txBody>
      </p:sp>
      <p:sp>
        <p:nvSpPr>
          <p:cNvPr id="11366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FCC4585-1CCE-4E2E-B402-75A3777267DB}" type="slidenum">
              <a:rPr lang="en-CA" altLang="en-US"/>
              <a:pPr/>
              <a:t>24</a:t>
            </a:fld>
            <a:endParaRPr lang="en-CA" altLang="en-US"/>
          </a:p>
        </p:txBody>
      </p:sp>
      <p:sp>
        <p:nvSpPr>
          <p:cNvPr id="11468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46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171D08F-12A0-457C-AB4B-838D7E64F654}" type="slidenum">
              <a:rPr lang="en-CA" altLang="en-US"/>
              <a:pPr/>
              <a:t>25</a:t>
            </a:fld>
            <a:endParaRPr lang="en-CA" altLang="en-US"/>
          </a:p>
        </p:txBody>
      </p:sp>
      <p:sp>
        <p:nvSpPr>
          <p:cNvPr id="11571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57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A1F74F0-2D87-41AB-804D-1084AD98DEAA}" type="slidenum">
              <a:rPr lang="en-CA" altLang="en-US"/>
              <a:pPr/>
              <a:t>26</a:t>
            </a:fld>
            <a:endParaRPr lang="en-CA" altLang="en-US"/>
          </a:p>
        </p:txBody>
      </p:sp>
      <p:sp>
        <p:nvSpPr>
          <p:cNvPr id="11673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BCDEB44-DACB-4323-8BB0-5883CA5780DC}" type="slidenum">
              <a:rPr lang="en-CA" altLang="en-US"/>
              <a:pPr/>
              <a:t>27</a:t>
            </a:fld>
            <a:endParaRPr lang="en-CA" altLang="en-US"/>
          </a:p>
        </p:txBody>
      </p:sp>
      <p:sp>
        <p:nvSpPr>
          <p:cNvPr id="11776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57B6C85-37DF-4091-A92D-559790C96147}" type="slidenum">
              <a:rPr lang="en-CA" altLang="en-US"/>
              <a:pPr/>
              <a:t>28</a:t>
            </a:fld>
            <a:endParaRPr lang="en-CA" altLang="en-US"/>
          </a:p>
        </p:txBody>
      </p:sp>
      <p:sp>
        <p:nvSpPr>
          <p:cNvPr id="11878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87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06786C3-517F-440C-83AF-9BDB67671216}" type="slidenum">
              <a:rPr lang="en-CA" altLang="en-US"/>
              <a:pPr/>
              <a:t>29</a:t>
            </a:fld>
            <a:endParaRPr lang="en-CA" altLang="en-US"/>
          </a:p>
        </p:txBody>
      </p:sp>
      <p:sp>
        <p:nvSpPr>
          <p:cNvPr id="11980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98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9A28F6A-7209-4EFE-935C-DD5625C4387D}" type="slidenum">
              <a:rPr lang="en-CA" altLang="en-US"/>
              <a:pPr/>
              <a:t>3</a:t>
            </a:fld>
            <a:endParaRPr lang="en-CA" altLang="en-US"/>
          </a:p>
        </p:txBody>
      </p:sp>
      <p:sp>
        <p:nvSpPr>
          <p:cNvPr id="9318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31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BBC7DC3-833A-450E-AD91-81B45DE8869D}" type="slidenum">
              <a:rPr lang="en-CA" altLang="en-US"/>
              <a:pPr/>
              <a:t>30</a:t>
            </a:fld>
            <a:endParaRPr lang="en-CA" altLang="en-US"/>
          </a:p>
        </p:txBody>
      </p:sp>
      <p:sp>
        <p:nvSpPr>
          <p:cNvPr id="12083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083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0863B57-5DB9-4A17-845C-D44E0933E43F}" type="slidenum">
              <a:rPr lang="en-CA" altLang="en-US"/>
              <a:pPr/>
              <a:t>31</a:t>
            </a:fld>
            <a:endParaRPr lang="en-CA" altLang="en-US"/>
          </a:p>
        </p:txBody>
      </p:sp>
      <p:sp>
        <p:nvSpPr>
          <p:cNvPr id="12185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185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109F2E8-854A-413F-9F32-C99776FEA2E4}" type="slidenum">
              <a:rPr lang="en-CA" altLang="en-US"/>
              <a:pPr/>
              <a:t>32</a:t>
            </a:fld>
            <a:endParaRPr lang="en-CA" altLang="en-US"/>
          </a:p>
        </p:txBody>
      </p:sp>
      <p:sp>
        <p:nvSpPr>
          <p:cNvPr id="12288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88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F0DAC71-E8E4-4B77-82B8-C0FC333F6D4B}" type="slidenum">
              <a:rPr lang="en-CA" altLang="en-US"/>
              <a:pPr/>
              <a:t>33</a:t>
            </a:fld>
            <a:endParaRPr lang="en-CA" altLang="en-US"/>
          </a:p>
        </p:txBody>
      </p:sp>
      <p:sp>
        <p:nvSpPr>
          <p:cNvPr id="12390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390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F04EC10-F68B-4894-81B3-EE69FAE95604}" type="slidenum">
              <a:rPr lang="en-CA" altLang="en-US"/>
              <a:pPr/>
              <a:t>34</a:t>
            </a:fld>
            <a:endParaRPr lang="en-CA" altLang="en-US"/>
          </a:p>
        </p:txBody>
      </p:sp>
      <p:sp>
        <p:nvSpPr>
          <p:cNvPr id="12492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493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46C7B63-556E-46FB-BC35-4E92B544AB6D}" type="slidenum">
              <a:rPr lang="en-CA" altLang="en-US"/>
              <a:pPr/>
              <a:t>35</a:t>
            </a:fld>
            <a:endParaRPr lang="en-CA" altLang="en-US"/>
          </a:p>
        </p:txBody>
      </p:sp>
      <p:sp>
        <p:nvSpPr>
          <p:cNvPr id="12595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595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CB07567-7905-495E-ABA0-5B51CEECC72D}" type="slidenum">
              <a:rPr lang="en-CA" altLang="en-US"/>
              <a:pPr/>
              <a:t>36</a:t>
            </a:fld>
            <a:endParaRPr lang="en-CA" altLang="en-US"/>
          </a:p>
        </p:txBody>
      </p:sp>
      <p:sp>
        <p:nvSpPr>
          <p:cNvPr id="12697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697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EBDEB39-C1A8-4C9D-B188-3834395F6291}" type="slidenum">
              <a:rPr lang="en-CA" altLang="en-US"/>
              <a:pPr/>
              <a:t>37</a:t>
            </a:fld>
            <a:endParaRPr lang="en-CA" altLang="en-US"/>
          </a:p>
        </p:txBody>
      </p:sp>
      <p:sp>
        <p:nvSpPr>
          <p:cNvPr id="12800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B78F7B8-134D-4CB4-B747-653AEE8FA4B7}" type="slidenum">
              <a:rPr lang="en-CA" altLang="en-US"/>
              <a:pPr/>
              <a:t>38</a:t>
            </a:fld>
            <a:endParaRPr lang="en-CA" altLang="en-US"/>
          </a:p>
        </p:txBody>
      </p:sp>
      <p:sp>
        <p:nvSpPr>
          <p:cNvPr id="12902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902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3E0E2F1-D0B8-416A-9990-E46749603951}" type="slidenum">
              <a:rPr lang="en-CA" altLang="en-US"/>
              <a:pPr/>
              <a:t>39</a:t>
            </a:fld>
            <a:endParaRPr lang="en-CA" altLang="en-US"/>
          </a:p>
        </p:txBody>
      </p:sp>
      <p:sp>
        <p:nvSpPr>
          <p:cNvPr id="13004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7A4B731-D177-4149-913B-27D981774EEF}" type="slidenum">
              <a:rPr lang="en-CA" altLang="en-US"/>
              <a:pPr/>
              <a:t>4</a:t>
            </a:fld>
            <a:endParaRPr lang="en-CA" altLang="en-US"/>
          </a:p>
        </p:txBody>
      </p:sp>
      <p:sp>
        <p:nvSpPr>
          <p:cNvPr id="9420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42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0C5BDCC-263D-495D-A2F3-C354970F8B1D}" type="slidenum">
              <a:rPr lang="en-CA" altLang="en-US"/>
              <a:pPr/>
              <a:t>40</a:t>
            </a:fld>
            <a:endParaRPr lang="en-CA" altLang="en-US"/>
          </a:p>
        </p:txBody>
      </p:sp>
      <p:sp>
        <p:nvSpPr>
          <p:cNvPr id="13107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7BA5983-6E2D-436E-A73F-D5751D85D3A4}" type="slidenum">
              <a:rPr lang="en-CA" altLang="en-US"/>
              <a:pPr/>
              <a:t>41</a:t>
            </a:fld>
            <a:endParaRPr lang="en-CA" altLang="en-US"/>
          </a:p>
        </p:txBody>
      </p:sp>
      <p:sp>
        <p:nvSpPr>
          <p:cNvPr id="1320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20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37E41B3-AC5D-41B7-B52B-6F602E0BD83E}" type="slidenum">
              <a:rPr lang="en-CA" altLang="en-US"/>
              <a:pPr/>
              <a:t>42</a:t>
            </a:fld>
            <a:endParaRPr lang="en-CA" altLang="en-US"/>
          </a:p>
        </p:txBody>
      </p:sp>
      <p:sp>
        <p:nvSpPr>
          <p:cNvPr id="13312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934499D-11BC-4121-A105-9B40BA750F8D}" type="slidenum">
              <a:rPr lang="en-CA" altLang="en-US"/>
              <a:pPr/>
              <a:t>43</a:t>
            </a:fld>
            <a:endParaRPr lang="en-CA" altLang="en-US"/>
          </a:p>
        </p:txBody>
      </p:sp>
      <p:sp>
        <p:nvSpPr>
          <p:cNvPr id="13414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41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CD80018-2789-4C15-867F-38ED03E8007C}" type="slidenum">
              <a:rPr lang="en-CA" altLang="en-US"/>
              <a:pPr/>
              <a:t>44</a:t>
            </a:fld>
            <a:endParaRPr lang="en-CA" altLang="en-US"/>
          </a:p>
        </p:txBody>
      </p:sp>
      <p:sp>
        <p:nvSpPr>
          <p:cNvPr id="13516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51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6F7568B-20AE-411D-BEE3-D6A7BAD4140F}" type="slidenum">
              <a:rPr lang="en-CA" altLang="en-US"/>
              <a:pPr/>
              <a:t>45</a:t>
            </a:fld>
            <a:endParaRPr lang="en-CA" altLang="en-US"/>
          </a:p>
        </p:txBody>
      </p:sp>
      <p:sp>
        <p:nvSpPr>
          <p:cNvPr id="13619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619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3D2D026-0B65-4349-9267-2265F5426FDD}" type="slidenum">
              <a:rPr lang="en-CA" altLang="en-US"/>
              <a:pPr/>
              <a:t>46</a:t>
            </a:fld>
            <a:endParaRPr lang="en-CA" altLang="en-US"/>
          </a:p>
        </p:txBody>
      </p:sp>
      <p:sp>
        <p:nvSpPr>
          <p:cNvPr id="13721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721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FCB6E49-F76E-4EEF-9A5A-61A894B4BD13}" type="slidenum">
              <a:rPr lang="en-CA" altLang="en-US"/>
              <a:pPr/>
              <a:t>47</a:t>
            </a:fld>
            <a:endParaRPr lang="en-CA" altLang="en-US"/>
          </a:p>
        </p:txBody>
      </p:sp>
      <p:sp>
        <p:nvSpPr>
          <p:cNvPr id="13824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824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243E02B-FAA2-4C83-AB9F-608C30ABB65E}" type="slidenum">
              <a:rPr lang="en-CA" altLang="en-US"/>
              <a:pPr/>
              <a:t>48</a:t>
            </a:fld>
            <a:endParaRPr lang="en-CA" altLang="en-US"/>
          </a:p>
        </p:txBody>
      </p:sp>
      <p:sp>
        <p:nvSpPr>
          <p:cNvPr id="13926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92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02D1740-8CA7-47B2-A30D-FF8A7F4C9C3F}" type="slidenum">
              <a:rPr lang="en-CA" altLang="en-US"/>
              <a:pPr/>
              <a:t>49</a:t>
            </a:fld>
            <a:endParaRPr lang="en-CA" altLang="en-US"/>
          </a:p>
        </p:txBody>
      </p:sp>
      <p:sp>
        <p:nvSpPr>
          <p:cNvPr id="14028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02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24D1C88-4C03-4910-AD4A-FB68995FF426}" type="slidenum">
              <a:rPr lang="en-CA" altLang="en-US"/>
              <a:pPr/>
              <a:t>5</a:t>
            </a:fld>
            <a:endParaRPr lang="en-CA" altLang="en-US"/>
          </a:p>
        </p:txBody>
      </p:sp>
      <p:sp>
        <p:nvSpPr>
          <p:cNvPr id="9523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523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98FFC58-02EF-4295-861D-54E6BF445D61}" type="slidenum">
              <a:rPr lang="en-CA" altLang="en-US"/>
              <a:pPr/>
              <a:t>50</a:t>
            </a:fld>
            <a:endParaRPr lang="en-CA" altLang="en-US"/>
          </a:p>
        </p:txBody>
      </p:sp>
      <p:sp>
        <p:nvSpPr>
          <p:cNvPr id="14131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13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AB8EA14-C853-4DA7-947B-106570AF9382}" type="slidenum">
              <a:rPr lang="en-CA" altLang="en-US"/>
              <a:pPr/>
              <a:t>51</a:t>
            </a:fld>
            <a:endParaRPr lang="en-CA" altLang="en-US"/>
          </a:p>
        </p:txBody>
      </p:sp>
      <p:sp>
        <p:nvSpPr>
          <p:cNvPr id="14233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23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08A3318-1A18-4BFD-9B1C-9AEA86ECE359}" type="slidenum">
              <a:rPr lang="en-CA" altLang="en-US"/>
              <a:pPr/>
              <a:t>52</a:t>
            </a:fld>
            <a:endParaRPr lang="en-CA" altLang="en-US"/>
          </a:p>
        </p:txBody>
      </p:sp>
      <p:sp>
        <p:nvSpPr>
          <p:cNvPr id="14336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6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3692A084-D9BD-4ACF-90E5-F7B702A0FD72}" type="slidenum">
              <a:rPr lang="en-CA" altLang="en-US"/>
              <a:pPr/>
              <a:t>53</a:t>
            </a:fld>
            <a:endParaRPr lang="en-CA" altLang="en-US"/>
          </a:p>
        </p:txBody>
      </p:sp>
      <p:sp>
        <p:nvSpPr>
          <p:cNvPr id="14438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43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BDC471A-7755-41A9-9442-ED79BA22C667}" type="slidenum">
              <a:rPr lang="en-CA" altLang="en-US"/>
              <a:pPr/>
              <a:t>54</a:t>
            </a:fld>
            <a:endParaRPr lang="en-CA" altLang="en-US"/>
          </a:p>
        </p:txBody>
      </p:sp>
      <p:sp>
        <p:nvSpPr>
          <p:cNvPr id="14540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54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210842E-45EF-4ADC-B835-22BA4C90F543}" type="slidenum">
              <a:rPr lang="en-CA" altLang="en-US"/>
              <a:pPr/>
              <a:t>55</a:t>
            </a:fld>
            <a:endParaRPr lang="en-CA" altLang="en-US"/>
          </a:p>
        </p:txBody>
      </p:sp>
      <p:sp>
        <p:nvSpPr>
          <p:cNvPr id="14643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643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1CBF471-5072-4FDF-B6D8-59EE2EAF21D7}" type="slidenum">
              <a:rPr lang="en-CA" altLang="en-US"/>
              <a:pPr/>
              <a:t>56</a:t>
            </a:fld>
            <a:endParaRPr lang="en-CA" altLang="en-US"/>
          </a:p>
        </p:txBody>
      </p:sp>
      <p:sp>
        <p:nvSpPr>
          <p:cNvPr id="14745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745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26661639-7B94-438A-8375-BF3702A58F73}" type="slidenum">
              <a:rPr lang="en-CA" altLang="en-US"/>
              <a:pPr/>
              <a:t>57</a:t>
            </a:fld>
            <a:endParaRPr lang="en-CA" altLang="en-US"/>
          </a:p>
        </p:txBody>
      </p:sp>
      <p:sp>
        <p:nvSpPr>
          <p:cNvPr id="14848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848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D8309C3-E825-4F04-B2A6-7746E48AD7F5}" type="slidenum">
              <a:rPr lang="en-CA" altLang="en-US"/>
              <a:pPr/>
              <a:t>58</a:t>
            </a:fld>
            <a:endParaRPr lang="en-CA" altLang="en-US"/>
          </a:p>
        </p:txBody>
      </p:sp>
      <p:sp>
        <p:nvSpPr>
          <p:cNvPr id="14950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950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85F561B-95A6-4472-8668-549974207D72}" type="slidenum">
              <a:rPr lang="en-CA" altLang="en-US"/>
              <a:pPr/>
              <a:t>59</a:t>
            </a:fld>
            <a:endParaRPr lang="en-CA" altLang="en-US"/>
          </a:p>
        </p:txBody>
      </p:sp>
      <p:sp>
        <p:nvSpPr>
          <p:cNvPr id="15052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053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4630008-8A9E-49A5-82C7-02975BE045D8}" type="slidenum">
              <a:rPr lang="en-CA" altLang="en-US"/>
              <a:pPr/>
              <a:t>6</a:t>
            </a:fld>
            <a:endParaRPr lang="en-CA" altLang="en-US"/>
          </a:p>
        </p:txBody>
      </p:sp>
      <p:sp>
        <p:nvSpPr>
          <p:cNvPr id="9625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625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B808637-E645-405B-A246-4DF113367DA1}" type="slidenum">
              <a:rPr lang="en-CA" altLang="en-US"/>
              <a:pPr/>
              <a:t>60</a:t>
            </a:fld>
            <a:endParaRPr lang="en-CA" altLang="en-US"/>
          </a:p>
        </p:txBody>
      </p:sp>
      <p:sp>
        <p:nvSpPr>
          <p:cNvPr id="15155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155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1DC34373-753B-4A8F-99AC-C8300A082C15}" type="slidenum">
              <a:rPr lang="en-CA" altLang="en-US"/>
              <a:pPr/>
              <a:t>61</a:t>
            </a:fld>
            <a:endParaRPr lang="en-CA" altLang="en-US"/>
          </a:p>
        </p:txBody>
      </p:sp>
      <p:sp>
        <p:nvSpPr>
          <p:cNvPr id="15257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257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3C33BC3-0B83-42E6-B6A0-5C5BF77BC704}" type="slidenum">
              <a:rPr lang="en-CA" altLang="en-US"/>
              <a:pPr/>
              <a:t>62</a:t>
            </a:fld>
            <a:endParaRPr lang="en-CA" altLang="en-US"/>
          </a:p>
        </p:txBody>
      </p:sp>
      <p:sp>
        <p:nvSpPr>
          <p:cNvPr id="15360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0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FCC7C10A-5404-4205-8D60-DDADE9AC3D45}" type="slidenum">
              <a:rPr lang="en-CA" altLang="en-US"/>
              <a:pPr/>
              <a:t>63</a:t>
            </a:fld>
            <a:endParaRPr lang="en-CA" altLang="en-US"/>
          </a:p>
        </p:txBody>
      </p:sp>
      <p:sp>
        <p:nvSpPr>
          <p:cNvPr id="15462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462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55708E6-551D-4231-99A9-000C74D34AFD}" type="slidenum">
              <a:rPr lang="en-CA" altLang="en-US"/>
              <a:pPr/>
              <a:t>64</a:t>
            </a:fld>
            <a:endParaRPr lang="en-CA" altLang="en-US"/>
          </a:p>
        </p:txBody>
      </p:sp>
      <p:sp>
        <p:nvSpPr>
          <p:cNvPr id="15564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565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7585765-1485-4D92-932A-71E2D0ED0982}" type="slidenum">
              <a:rPr lang="en-CA" altLang="en-US"/>
              <a:pPr/>
              <a:t>65</a:t>
            </a:fld>
            <a:endParaRPr lang="en-CA" altLang="en-US"/>
          </a:p>
        </p:txBody>
      </p:sp>
      <p:sp>
        <p:nvSpPr>
          <p:cNvPr id="15667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667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81CF241-F694-4D93-AD28-96575BD2313F}" type="slidenum">
              <a:rPr lang="en-CA" altLang="en-US"/>
              <a:pPr/>
              <a:t>66</a:t>
            </a:fld>
            <a:endParaRPr lang="en-CA" altLang="en-US"/>
          </a:p>
        </p:txBody>
      </p:sp>
      <p:sp>
        <p:nvSpPr>
          <p:cNvPr id="15769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769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B5DACD3-2B58-45F3-AA5D-7DFD2A651596}" type="slidenum">
              <a:rPr lang="en-CA" altLang="en-US"/>
              <a:pPr/>
              <a:t>67</a:t>
            </a:fld>
            <a:endParaRPr lang="en-CA" altLang="en-US"/>
          </a:p>
        </p:txBody>
      </p:sp>
      <p:sp>
        <p:nvSpPr>
          <p:cNvPr id="15872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872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B169C15-80FB-4EAC-ABBF-E0F2EE0534C4}" type="slidenum">
              <a:rPr lang="en-CA" altLang="en-US"/>
              <a:pPr/>
              <a:t>68</a:t>
            </a:fld>
            <a:endParaRPr lang="en-CA" altLang="en-US"/>
          </a:p>
        </p:txBody>
      </p:sp>
      <p:sp>
        <p:nvSpPr>
          <p:cNvPr id="15974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974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C9B10D3-48E0-42CB-8BBC-503D9BF62B4A}" type="slidenum">
              <a:rPr lang="en-CA" altLang="en-US"/>
              <a:pPr/>
              <a:t>69</a:t>
            </a:fld>
            <a:endParaRPr lang="en-CA" altLang="en-US"/>
          </a:p>
        </p:txBody>
      </p:sp>
      <p:sp>
        <p:nvSpPr>
          <p:cNvPr id="16076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077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186C3EF-157C-4F47-8C03-A880ED390113}" type="slidenum">
              <a:rPr lang="en-CA" altLang="en-US"/>
              <a:pPr/>
              <a:t>7</a:t>
            </a:fld>
            <a:endParaRPr lang="en-CA" altLang="en-US"/>
          </a:p>
        </p:txBody>
      </p:sp>
      <p:sp>
        <p:nvSpPr>
          <p:cNvPr id="9728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728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21A3322-15D2-4EEA-BBAE-AE7186FEA548}" type="slidenum">
              <a:rPr lang="en-CA" altLang="en-US"/>
              <a:pPr/>
              <a:t>70</a:t>
            </a:fld>
            <a:endParaRPr lang="en-CA" altLang="en-US"/>
          </a:p>
        </p:txBody>
      </p:sp>
      <p:sp>
        <p:nvSpPr>
          <p:cNvPr id="16179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179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6A451F85-D1E2-4B43-9F35-FE5D79CFE4C1}" type="slidenum">
              <a:rPr lang="en-CA" altLang="en-US"/>
              <a:pPr/>
              <a:t>71</a:t>
            </a:fld>
            <a:endParaRPr lang="en-CA" altLang="en-US"/>
          </a:p>
        </p:txBody>
      </p:sp>
      <p:sp>
        <p:nvSpPr>
          <p:cNvPr id="16281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281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D84C9A4-2A7B-417E-A6B4-239983D6D0B4}" type="slidenum">
              <a:rPr lang="en-CA" altLang="en-US"/>
              <a:pPr/>
              <a:t>72</a:t>
            </a:fld>
            <a:endParaRPr lang="en-CA" altLang="en-US"/>
          </a:p>
        </p:txBody>
      </p:sp>
      <p:sp>
        <p:nvSpPr>
          <p:cNvPr id="16384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384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7D5319EC-F3C5-44B5-A407-32278F3AD5CD}" type="slidenum">
              <a:rPr lang="en-CA" altLang="en-US"/>
              <a:pPr/>
              <a:t>73</a:t>
            </a:fld>
            <a:endParaRPr lang="en-CA" altLang="en-US"/>
          </a:p>
        </p:txBody>
      </p:sp>
      <p:sp>
        <p:nvSpPr>
          <p:cNvPr id="16486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486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4D8C78B-ACA7-404A-8368-1453BE221FC1}" type="slidenum">
              <a:rPr lang="en-CA" altLang="en-US"/>
              <a:pPr/>
              <a:t>74</a:t>
            </a:fld>
            <a:endParaRPr lang="en-CA" altLang="en-US"/>
          </a:p>
        </p:txBody>
      </p:sp>
      <p:sp>
        <p:nvSpPr>
          <p:cNvPr id="16588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589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C78CC55-DE42-4BDC-B060-0DFFF2866DFA}" type="slidenum">
              <a:rPr lang="en-CA" altLang="en-US"/>
              <a:pPr/>
              <a:t>75</a:t>
            </a:fld>
            <a:endParaRPr lang="en-CA" altLang="en-US"/>
          </a:p>
        </p:txBody>
      </p:sp>
      <p:sp>
        <p:nvSpPr>
          <p:cNvPr id="16691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691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B7E3B4CC-FDF3-4981-BCE3-99F83BA3687F}" type="slidenum">
              <a:rPr lang="en-CA" altLang="en-US"/>
              <a:pPr/>
              <a:t>76</a:t>
            </a:fld>
            <a:endParaRPr lang="en-CA" altLang="en-US"/>
          </a:p>
        </p:txBody>
      </p:sp>
      <p:sp>
        <p:nvSpPr>
          <p:cNvPr id="16793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793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455D45A-106E-487A-A108-EBFE5EDAB3CA}" type="slidenum">
              <a:rPr lang="en-CA" altLang="en-US"/>
              <a:pPr/>
              <a:t>77</a:t>
            </a:fld>
            <a:endParaRPr lang="en-CA" altLang="en-US"/>
          </a:p>
        </p:txBody>
      </p:sp>
      <p:sp>
        <p:nvSpPr>
          <p:cNvPr id="16896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896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EF36DE96-5B4B-467A-AA41-311CF67DEA62}" type="slidenum">
              <a:rPr lang="en-CA" altLang="en-US"/>
              <a:pPr/>
              <a:t>78</a:t>
            </a:fld>
            <a:endParaRPr lang="en-CA" altLang="en-US"/>
          </a:p>
        </p:txBody>
      </p:sp>
      <p:sp>
        <p:nvSpPr>
          <p:cNvPr id="16998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6998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FC5EC3B-DA48-4C03-984A-ADDDC17DF5B4}" type="slidenum">
              <a:rPr lang="en-CA" altLang="en-US"/>
              <a:pPr/>
              <a:t>79</a:t>
            </a:fld>
            <a:endParaRPr lang="en-CA" altLang="en-US"/>
          </a:p>
        </p:txBody>
      </p:sp>
      <p:sp>
        <p:nvSpPr>
          <p:cNvPr id="17100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101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52C6782-28BC-48AF-A13D-D45843EC379C}" type="slidenum">
              <a:rPr lang="en-CA" altLang="en-US"/>
              <a:pPr/>
              <a:t>8</a:t>
            </a:fld>
            <a:endParaRPr lang="en-CA" altLang="en-US"/>
          </a:p>
        </p:txBody>
      </p:sp>
      <p:sp>
        <p:nvSpPr>
          <p:cNvPr id="9830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830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318D354-4B25-4C32-9995-2FA1A4737D1C}" type="slidenum">
              <a:rPr lang="en-CA" altLang="en-US"/>
              <a:pPr/>
              <a:t>80</a:t>
            </a:fld>
            <a:endParaRPr lang="en-CA" altLang="en-US"/>
          </a:p>
        </p:txBody>
      </p:sp>
      <p:sp>
        <p:nvSpPr>
          <p:cNvPr id="172033"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2034"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56CAC52C-9A2D-4334-BF2A-06D83A7B27A7}" type="slidenum">
              <a:rPr lang="en-CA" altLang="en-US"/>
              <a:pPr/>
              <a:t>81</a:t>
            </a:fld>
            <a:endParaRPr lang="en-CA" altLang="en-US"/>
          </a:p>
        </p:txBody>
      </p:sp>
      <p:sp>
        <p:nvSpPr>
          <p:cNvPr id="173057"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3058"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D3A5930-6A4D-49E3-9C00-5EBBF0BDC852}" type="slidenum">
              <a:rPr lang="en-CA" altLang="en-US"/>
              <a:pPr/>
              <a:t>82</a:t>
            </a:fld>
            <a:endParaRPr lang="en-CA" altLang="en-US"/>
          </a:p>
        </p:txBody>
      </p:sp>
      <p:sp>
        <p:nvSpPr>
          <p:cNvPr id="174081"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4082"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99E69FF2-F727-409F-9FE8-1F2DCC420B6D}" type="slidenum">
              <a:rPr lang="en-CA" altLang="en-US"/>
              <a:pPr/>
              <a:t>83</a:t>
            </a:fld>
            <a:endParaRPr lang="en-CA" altLang="en-US"/>
          </a:p>
        </p:txBody>
      </p:sp>
      <p:sp>
        <p:nvSpPr>
          <p:cNvPr id="175105"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5106"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C4C8A114-F7B1-49BD-937E-0D1679FBAE6C}" type="slidenum">
              <a:rPr lang="en-CA" altLang="en-US"/>
              <a:pPr/>
              <a:t>84</a:t>
            </a:fld>
            <a:endParaRPr lang="en-CA" altLang="en-US"/>
          </a:p>
        </p:txBody>
      </p:sp>
      <p:sp>
        <p:nvSpPr>
          <p:cNvPr id="17612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7613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97429C4-7C22-477E-A41A-868A4394D7EE}" type="slidenum">
              <a:rPr lang="en-CA" altLang="en-US"/>
              <a:pPr/>
              <a:t>9</a:t>
            </a:fld>
            <a:endParaRPr lang="en-CA" altLang="en-US"/>
          </a:p>
        </p:txBody>
      </p:sp>
      <p:sp>
        <p:nvSpPr>
          <p:cNvPr id="99329" name="Rectangle 1"/>
          <p:cNvSpPr txBox="1">
            <a:spLocks noGrp="1" noRot="1" noChangeAspect="1" noChangeArrowheads="1"/>
          </p:cNvSpPr>
          <p:nvPr>
            <p:ph type="sldImg"/>
          </p:nvPr>
        </p:nvSpPr>
        <p:spPr bwMode="auto">
          <a:xfrm>
            <a:off x="1371600" y="763588"/>
            <a:ext cx="5029200" cy="37719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9330" name="Rectangle 2"/>
          <p:cNvSpPr txBox="1">
            <a:spLocks noGrp="1" noChangeArrowheads="1"/>
          </p:cNvSpPr>
          <p:nvPr>
            <p:ph type="body" idx="1"/>
          </p:nvPr>
        </p:nvSpPr>
        <p:spPr bwMode="auto">
          <a:xfrm>
            <a:off x="777875" y="4776788"/>
            <a:ext cx="6218238" cy="4525962"/>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9A56F04D-351B-4141-BAC7-5487A184CE2F}" type="slidenum">
              <a:rPr lang="en-CA" altLang="en-US"/>
              <a:pPr/>
              <a:t>‹#›</a:t>
            </a:fld>
            <a:endParaRPr lang="en-CA" altLang="en-US"/>
          </a:p>
        </p:txBody>
      </p:sp>
    </p:spTree>
    <p:extLst>
      <p:ext uri="{BB962C8B-B14F-4D97-AF65-F5344CB8AC3E}">
        <p14:creationId xmlns:p14="http://schemas.microsoft.com/office/powerpoint/2010/main" val="5628596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9B527F87-462D-493A-926B-FF31F29B009B}" type="slidenum">
              <a:rPr lang="en-CA" altLang="en-US"/>
              <a:pPr/>
              <a:t>‹#›</a:t>
            </a:fld>
            <a:endParaRPr lang="en-CA" altLang="en-US"/>
          </a:p>
        </p:txBody>
      </p:sp>
    </p:spTree>
    <p:extLst>
      <p:ext uri="{BB962C8B-B14F-4D97-AF65-F5344CB8AC3E}">
        <p14:creationId xmlns:p14="http://schemas.microsoft.com/office/powerpoint/2010/main" val="828976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4088" y="301625"/>
            <a:ext cx="2266950" cy="64531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48450" cy="64531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0DE3B3F3-0339-4D06-BA67-CBBE824310F8}" type="slidenum">
              <a:rPr lang="en-CA" altLang="en-US"/>
              <a:pPr/>
              <a:t>‹#›</a:t>
            </a:fld>
            <a:endParaRPr lang="en-CA" altLang="en-US"/>
          </a:p>
        </p:txBody>
      </p:sp>
    </p:spTree>
    <p:extLst>
      <p:ext uri="{BB962C8B-B14F-4D97-AF65-F5344CB8AC3E}">
        <p14:creationId xmlns:p14="http://schemas.microsoft.com/office/powerpoint/2010/main" val="2188378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556D15B2-93F3-4B89-8270-EC92730BE7F2}" type="slidenum">
              <a:rPr lang="en-CA" altLang="en-US"/>
              <a:pPr/>
              <a:t>‹#›</a:t>
            </a:fld>
            <a:endParaRPr lang="en-CA" altLang="en-US"/>
          </a:p>
        </p:txBody>
      </p:sp>
    </p:spTree>
    <p:extLst>
      <p:ext uri="{BB962C8B-B14F-4D97-AF65-F5344CB8AC3E}">
        <p14:creationId xmlns:p14="http://schemas.microsoft.com/office/powerpoint/2010/main" val="3496457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EEA83C18-FEC0-45DB-92E9-D41CC616C4E5}" type="slidenum">
              <a:rPr lang="en-CA" altLang="en-US"/>
              <a:pPr/>
              <a:t>‹#›</a:t>
            </a:fld>
            <a:endParaRPr lang="en-CA" altLang="en-US"/>
          </a:p>
        </p:txBody>
      </p:sp>
    </p:spTree>
    <p:extLst>
      <p:ext uri="{BB962C8B-B14F-4D97-AF65-F5344CB8AC3E}">
        <p14:creationId xmlns:p14="http://schemas.microsoft.com/office/powerpoint/2010/main" val="31303788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91B76BEF-78FE-47FD-A232-E8358CDA50D1}" type="slidenum">
              <a:rPr lang="en-CA" altLang="en-US"/>
              <a:pPr/>
              <a:t>‹#›</a:t>
            </a:fld>
            <a:endParaRPr lang="en-CA" altLang="en-US"/>
          </a:p>
        </p:txBody>
      </p:sp>
    </p:spTree>
    <p:extLst>
      <p:ext uri="{BB962C8B-B14F-4D97-AF65-F5344CB8AC3E}">
        <p14:creationId xmlns:p14="http://schemas.microsoft.com/office/powerpoint/2010/main" val="2919815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49450"/>
            <a:ext cx="4349750" cy="3808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2875" y="1949450"/>
            <a:ext cx="4349750" cy="3808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ltLang="en-US"/>
          </a:p>
        </p:txBody>
      </p:sp>
      <p:sp>
        <p:nvSpPr>
          <p:cNvPr id="6" name="Footer Placeholder 5"/>
          <p:cNvSpPr>
            <a:spLocks noGrp="1"/>
          </p:cNvSpPr>
          <p:nvPr>
            <p:ph type="ftr" idx="11"/>
          </p:nvPr>
        </p:nvSpPr>
        <p:spPr/>
        <p:txBody>
          <a:bodyPr/>
          <a:lstStyle>
            <a:lvl1pPr>
              <a:defRPr/>
            </a:lvl1pPr>
          </a:lstStyle>
          <a:p>
            <a:endParaRPr lang="en-CA" altLang="en-US"/>
          </a:p>
        </p:txBody>
      </p:sp>
      <p:sp>
        <p:nvSpPr>
          <p:cNvPr id="7" name="Slide Number Placeholder 6"/>
          <p:cNvSpPr>
            <a:spLocks noGrp="1"/>
          </p:cNvSpPr>
          <p:nvPr>
            <p:ph type="sldNum" idx="12"/>
          </p:nvPr>
        </p:nvSpPr>
        <p:spPr/>
        <p:txBody>
          <a:bodyPr/>
          <a:lstStyle>
            <a:lvl1pPr>
              <a:defRPr/>
            </a:lvl1pPr>
          </a:lstStyle>
          <a:p>
            <a:fld id="{0DFCFC73-2AF9-4F1F-9741-8CB24D9DDA02}" type="slidenum">
              <a:rPr lang="en-CA" altLang="en-US"/>
              <a:pPr/>
              <a:t>‹#›</a:t>
            </a:fld>
            <a:endParaRPr lang="en-CA" altLang="en-US"/>
          </a:p>
        </p:txBody>
      </p:sp>
    </p:spTree>
    <p:extLst>
      <p:ext uri="{BB962C8B-B14F-4D97-AF65-F5344CB8AC3E}">
        <p14:creationId xmlns:p14="http://schemas.microsoft.com/office/powerpoint/2010/main" val="34278914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ltLang="en-US"/>
          </a:p>
        </p:txBody>
      </p:sp>
      <p:sp>
        <p:nvSpPr>
          <p:cNvPr id="8" name="Footer Placeholder 7"/>
          <p:cNvSpPr>
            <a:spLocks noGrp="1"/>
          </p:cNvSpPr>
          <p:nvPr>
            <p:ph type="ftr" idx="11"/>
          </p:nvPr>
        </p:nvSpPr>
        <p:spPr/>
        <p:txBody>
          <a:bodyPr/>
          <a:lstStyle>
            <a:lvl1pPr>
              <a:defRPr/>
            </a:lvl1pPr>
          </a:lstStyle>
          <a:p>
            <a:endParaRPr lang="en-CA" altLang="en-US"/>
          </a:p>
        </p:txBody>
      </p:sp>
      <p:sp>
        <p:nvSpPr>
          <p:cNvPr id="9" name="Slide Number Placeholder 8"/>
          <p:cNvSpPr>
            <a:spLocks noGrp="1"/>
          </p:cNvSpPr>
          <p:nvPr>
            <p:ph type="sldNum" idx="12"/>
          </p:nvPr>
        </p:nvSpPr>
        <p:spPr/>
        <p:txBody>
          <a:bodyPr/>
          <a:lstStyle>
            <a:lvl1pPr>
              <a:defRPr/>
            </a:lvl1pPr>
          </a:lstStyle>
          <a:p>
            <a:fld id="{FD017F52-03AF-41C4-99E4-FFBE3021FDC0}" type="slidenum">
              <a:rPr lang="en-CA" altLang="en-US"/>
              <a:pPr/>
              <a:t>‹#›</a:t>
            </a:fld>
            <a:endParaRPr lang="en-CA" altLang="en-US"/>
          </a:p>
        </p:txBody>
      </p:sp>
    </p:spTree>
    <p:extLst>
      <p:ext uri="{BB962C8B-B14F-4D97-AF65-F5344CB8AC3E}">
        <p14:creationId xmlns:p14="http://schemas.microsoft.com/office/powerpoint/2010/main" val="20249473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ltLang="en-US"/>
          </a:p>
        </p:txBody>
      </p:sp>
      <p:sp>
        <p:nvSpPr>
          <p:cNvPr id="4" name="Footer Placeholder 3"/>
          <p:cNvSpPr>
            <a:spLocks noGrp="1"/>
          </p:cNvSpPr>
          <p:nvPr>
            <p:ph type="ftr" idx="11"/>
          </p:nvPr>
        </p:nvSpPr>
        <p:spPr/>
        <p:txBody>
          <a:bodyPr/>
          <a:lstStyle>
            <a:lvl1pPr>
              <a:defRPr/>
            </a:lvl1pPr>
          </a:lstStyle>
          <a:p>
            <a:endParaRPr lang="en-CA" altLang="en-US"/>
          </a:p>
        </p:txBody>
      </p:sp>
      <p:sp>
        <p:nvSpPr>
          <p:cNvPr id="5" name="Slide Number Placeholder 4"/>
          <p:cNvSpPr>
            <a:spLocks noGrp="1"/>
          </p:cNvSpPr>
          <p:nvPr>
            <p:ph type="sldNum" idx="12"/>
          </p:nvPr>
        </p:nvSpPr>
        <p:spPr/>
        <p:txBody>
          <a:bodyPr/>
          <a:lstStyle>
            <a:lvl1pPr>
              <a:defRPr/>
            </a:lvl1pPr>
          </a:lstStyle>
          <a:p>
            <a:fld id="{B17F45A6-FE6A-42CC-9F5B-8E6A3F34CCFE}" type="slidenum">
              <a:rPr lang="en-CA" altLang="en-US"/>
              <a:pPr/>
              <a:t>‹#›</a:t>
            </a:fld>
            <a:endParaRPr lang="en-CA" altLang="en-US"/>
          </a:p>
        </p:txBody>
      </p:sp>
    </p:spTree>
    <p:extLst>
      <p:ext uri="{BB962C8B-B14F-4D97-AF65-F5344CB8AC3E}">
        <p14:creationId xmlns:p14="http://schemas.microsoft.com/office/powerpoint/2010/main" val="3949597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ltLang="en-US"/>
          </a:p>
        </p:txBody>
      </p:sp>
      <p:sp>
        <p:nvSpPr>
          <p:cNvPr id="3" name="Footer Placeholder 2"/>
          <p:cNvSpPr>
            <a:spLocks noGrp="1"/>
          </p:cNvSpPr>
          <p:nvPr>
            <p:ph type="ftr" idx="11"/>
          </p:nvPr>
        </p:nvSpPr>
        <p:spPr/>
        <p:txBody>
          <a:bodyPr/>
          <a:lstStyle>
            <a:lvl1pPr>
              <a:defRPr/>
            </a:lvl1pPr>
          </a:lstStyle>
          <a:p>
            <a:endParaRPr lang="en-CA" altLang="en-US"/>
          </a:p>
        </p:txBody>
      </p:sp>
      <p:sp>
        <p:nvSpPr>
          <p:cNvPr id="4" name="Slide Number Placeholder 3"/>
          <p:cNvSpPr>
            <a:spLocks noGrp="1"/>
          </p:cNvSpPr>
          <p:nvPr>
            <p:ph type="sldNum" idx="12"/>
          </p:nvPr>
        </p:nvSpPr>
        <p:spPr/>
        <p:txBody>
          <a:bodyPr/>
          <a:lstStyle>
            <a:lvl1pPr>
              <a:defRPr/>
            </a:lvl1pPr>
          </a:lstStyle>
          <a:p>
            <a:fld id="{7A1B559D-9D03-4FFC-AF21-F4AE9035E513}" type="slidenum">
              <a:rPr lang="en-CA" altLang="en-US"/>
              <a:pPr/>
              <a:t>‹#›</a:t>
            </a:fld>
            <a:endParaRPr lang="en-CA" altLang="en-US"/>
          </a:p>
        </p:txBody>
      </p:sp>
    </p:spTree>
    <p:extLst>
      <p:ext uri="{BB962C8B-B14F-4D97-AF65-F5344CB8AC3E}">
        <p14:creationId xmlns:p14="http://schemas.microsoft.com/office/powerpoint/2010/main" val="3109642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ltLang="en-US"/>
          </a:p>
        </p:txBody>
      </p:sp>
      <p:sp>
        <p:nvSpPr>
          <p:cNvPr id="6" name="Footer Placeholder 5"/>
          <p:cNvSpPr>
            <a:spLocks noGrp="1"/>
          </p:cNvSpPr>
          <p:nvPr>
            <p:ph type="ftr" idx="11"/>
          </p:nvPr>
        </p:nvSpPr>
        <p:spPr/>
        <p:txBody>
          <a:bodyPr/>
          <a:lstStyle>
            <a:lvl1pPr>
              <a:defRPr/>
            </a:lvl1pPr>
          </a:lstStyle>
          <a:p>
            <a:endParaRPr lang="en-CA" altLang="en-US"/>
          </a:p>
        </p:txBody>
      </p:sp>
      <p:sp>
        <p:nvSpPr>
          <p:cNvPr id="7" name="Slide Number Placeholder 6"/>
          <p:cNvSpPr>
            <a:spLocks noGrp="1"/>
          </p:cNvSpPr>
          <p:nvPr>
            <p:ph type="sldNum" idx="12"/>
          </p:nvPr>
        </p:nvSpPr>
        <p:spPr/>
        <p:txBody>
          <a:bodyPr/>
          <a:lstStyle>
            <a:lvl1pPr>
              <a:defRPr/>
            </a:lvl1pPr>
          </a:lstStyle>
          <a:p>
            <a:fld id="{3037414F-1189-48E6-A9AF-1402F431304C}" type="slidenum">
              <a:rPr lang="en-CA" altLang="en-US"/>
              <a:pPr/>
              <a:t>‹#›</a:t>
            </a:fld>
            <a:endParaRPr lang="en-CA" altLang="en-US"/>
          </a:p>
        </p:txBody>
      </p:sp>
    </p:spTree>
    <p:extLst>
      <p:ext uri="{BB962C8B-B14F-4D97-AF65-F5344CB8AC3E}">
        <p14:creationId xmlns:p14="http://schemas.microsoft.com/office/powerpoint/2010/main" val="1087547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127FE9FA-91E4-4967-80D1-565C3F225C96}" type="slidenum">
              <a:rPr lang="en-CA" altLang="en-US"/>
              <a:pPr/>
              <a:t>‹#›</a:t>
            </a:fld>
            <a:endParaRPr lang="en-CA" altLang="en-US"/>
          </a:p>
        </p:txBody>
      </p:sp>
    </p:spTree>
    <p:extLst>
      <p:ext uri="{BB962C8B-B14F-4D97-AF65-F5344CB8AC3E}">
        <p14:creationId xmlns:p14="http://schemas.microsoft.com/office/powerpoint/2010/main" val="13660369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ltLang="en-US"/>
          </a:p>
        </p:txBody>
      </p:sp>
      <p:sp>
        <p:nvSpPr>
          <p:cNvPr id="6" name="Footer Placeholder 5"/>
          <p:cNvSpPr>
            <a:spLocks noGrp="1"/>
          </p:cNvSpPr>
          <p:nvPr>
            <p:ph type="ftr" idx="11"/>
          </p:nvPr>
        </p:nvSpPr>
        <p:spPr/>
        <p:txBody>
          <a:bodyPr/>
          <a:lstStyle>
            <a:lvl1pPr>
              <a:defRPr/>
            </a:lvl1pPr>
          </a:lstStyle>
          <a:p>
            <a:endParaRPr lang="en-CA" altLang="en-US"/>
          </a:p>
        </p:txBody>
      </p:sp>
      <p:sp>
        <p:nvSpPr>
          <p:cNvPr id="7" name="Slide Number Placeholder 6"/>
          <p:cNvSpPr>
            <a:spLocks noGrp="1"/>
          </p:cNvSpPr>
          <p:nvPr>
            <p:ph type="sldNum" idx="12"/>
          </p:nvPr>
        </p:nvSpPr>
        <p:spPr/>
        <p:txBody>
          <a:bodyPr/>
          <a:lstStyle>
            <a:lvl1pPr>
              <a:defRPr/>
            </a:lvl1pPr>
          </a:lstStyle>
          <a:p>
            <a:fld id="{B828E4B8-9547-4486-883B-4F2033343DA9}" type="slidenum">
              <a:rPr lang="en-CA" altLang="en-US"/>
              <a:pPr/>
              <a:t>‹#›</a:t>
            </a:fld>
            <a:endParaRPr lang="en-CA" altLang="en-US"/>
          </a:p>
        </p:txBody>
      </p:sp>
    </p:spTree>
    <p:extLst>
      <p:ext uri="{BB962C8B-B14F-4D97-AF65-F5344CB8AC3E}">
        <p14:creationId xmlns:p14="http://schemas.microsoft.com/office/powerpoint/2010/main" val="11257282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A6B6B344-F87F-43F2-9E0A-A7240170009E}" type="slidenum">
              <a:rPr lang="en-CA" altLang="en-US"/>
              <a:pPr/>
              <a:t>‹#›</a:t>
            </a:fld>
            <a:endParaRPr lang="en-CA" altLang="en-US"/>
          </a:p>
        </p:txBody>
      </p:sp>
    </p:spTree>
    <p:extLst>
      <p:ext uri="{BB962C8B-B14F-4D97-AF65-F5344CB8AC3E}">
        <p14:creationId xmlns:p14="http://schemas.microsoft.com/office/powerpoint/2010/main" val="2875149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9650" y="684213"/>
            <a:ext cx="2212975" cy="50736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20725" y="684213"/>
            <a:ext cx="6486525" cy="50736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22F7B425-8C58-4F5E-A044-F13881AB0773}" type="slidenum">
              <a:rPr lang="en-CA" altLang="en-US"/>
              <a:pPr/>
              <a:t>‹#›</a:t>
            </a:fld>
            <a:endParaRPr lang="en-CA" altLang="en-US"/>
          </a:p>
        </p:txBody>
      </p:sp>
    </p:spTree>
    <p:extLst>
      <p:ext uri="{BB962C8B-B14F-4D97-AF65-F5344CB8AC3E}">
        <p14:creationId xmlns:p14="http://schemas.microsoft.com/office/powerpoint/2010/main" val="38981368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0213DCDB-4F1F-446F-81AF-425376F4AB8A}" type="slidenum">
              <a:rPr lang="en-CA" altLang="en-US"/>
              <a:pPr/>
              <a:t>‹#›</a:t>
            </a:fld>
            <a:endParaRPr lang="en-CA" altLang="en-US"/>
          </a:p>
        </p:txBody>
      </p:sp>
    </p:spTree>
    <p:extLst>
      <p:ext uri="{BB962C8B-B14F-4D97-AF65-F5344CB8AC3E}">
        <p14:creationId xmlns:p14="http://schemas.microsoft.com/office/powerpoint/2010/main" val="6729722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7F1DD981-F5C4-4C89-A22C-4C4A08365E5C}" type="slidenum">
              <a:rPr lang="en-CA" altLang="en-US"/>
              <a:pPr/>
              <a:t>‹#›</a:t>
            </a:fld>
            <a:endParaRPr lang="en-CA" altLang="en-US"/>
          </a:p>
        </p:txBody>
      </p:sp>
    </p:spTree>
    <p:extLst>
      <p:ext uri="{BB962C8B-B14F-4D97-AF65-F5344CB8AC3E}">
        <p14:creationId xmlns:p14="http://schemas.microsoft.com/office/powerpoint/2010/main" val="37602378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9D7D2CA4-941E-445D-A554-9F4C50180F66}" type="slidenum">
              <a:rPr lang="en-CA" altLang="en-US"/>
              <a:pPr/>
              <a:t>‹#›</a:t>
            </a:fld>
            <a:endParaRPr lang="en-CA" altLang="en-US"/>
          </a:p>
        </p:txBody>
      </p:sp>
    </p:spTree>
    <p:extLst>
      <p:ext uri="{BB962C8B-B14F-4D97-AF65-F5344CB8AC3E}">
        <p14:creationId xmlns:p14="http://schemas.microsoft.com/office/powerpoint/2010/main" val="2928460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20725" y="1979613"/>
            <a:ext cx="434975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22875" y="1979613"/>
            <a:ext cx="4349750" cy="4137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ltLang="en-US"/>
          </a:p>
        </p:txBody>
      </p:sp>
      <p:sp>
        <p:nvSpPr>
          <p:cNvPr id="6" name="Footer Placeholder 5"/>
          <p:cNvSpPr>
            <a:spLocks noGrp="1"/>
          </p:cNvSpPr>
          <p:nvPr>
            <p:ph type="ftr" idx="11"/>
          </p:nvPr>
        </p:nvSpPr>
        <p:spPr/>
        <p:txBody>
          <a:bodyPr/>
          <a:lstStyle>
            <a:lvl1pPr>
              <a:defRPr/>
            </a:lvl1pPr>
          </a:lstStyle>
          <a:p>
            <a:endParaRPr lang="en-CA" altLang="en-US"/>
          </a:p>
        </p:txBody>
      </p:sp>
      <p:sp>
        <p:nvSpPr>
          <p:cNvPr id="7" name="Slide Number Placeholder 6"/>
          <p:cNvSpPr>
            <a:spLocks noGrp="1"/>
          </p:cNvSpPr>
          <p:nvPr>
            <p:ph type="sldNum" idx="12"/>
          </p:nvPr>
        </p:nvSpPr>
        <p:spPr/>
        <p:txBody>
          <a:bodyPr/>
          <a:lstStyle>
            <a:lvl1pPr>
              <a:defRPr/>
            </a:lvl1pPr>
          </a:lstStyle>
          <a:p>
            <a:fld id="{4A83CD85-5B69-40CA-AA6B-55FD6389DEB7}" type="slidenum">
              <a:rPr lang="en-CA" altLang="en-US"/>
              <a:pPr/>
              <a:t>‹#›</a:t>
            </a:fld>
            <a:endParaRPr lang="en-CA" altLang="en-US"/>
          </a:p>
        </p:txBody>
      </p:sp>
    </p:spTree>
    <p:extLst>
      <p:ext uri="{BB962C8B-B14F-4D97-AF65-F5344CB8AC3E}">
        <p14:creationId xmlns:p14="http://schemas.microsoft.com/office/powerpoint/2010/main" val="2449304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ltLang="en-US"/>
          </a:p>
        </p:txBody>
      </p:sp>
      <p:sp>
        <p:nvSpPr>
          <p:cNvPr id="8" name="Footer Placeholder 7"/>
          <p:cNvSpPr>
            <a:spLocks noGrp="1"/>
          </p:cNvSpPr>
          <p:nvPr>
            <p:ph type="ftr" idx="11"/>
          </p:nvPr>
        </p:nvSpPr>
        <p:spPr/>
        <p:txBody>
          <a:bodyPr/>
          <a:lstStyle>
            <a:lvl1pPr>
              <a:defRPr/>
            </a:lvl1pPr>
          </a:lstStyle>
          <a:p>
            <a:endParaRPr lang="en-CA" altLang="en-US"/>
          </a:p>
        </p:txBody>
      </p:sp>
      <p:sp>
        <p:nvSpPr>
          <p:cNvPr id="9" name="Slide Number Placeholder 8"/>
          <p:cNvSpPr>
            <a:spLocks noGrp="1"/>
          </p:cNvSpPr>
          <p:nvPr>
            <p:ph type="sldNum" idx="12"/>
          </p:nvPr>
        </p:nvSpPr>
        <p:spPr/>
        <p:txBody>
          <a:bodyPr/>
          <a:lstStyle>
            <a:lvl1pPr>
              <a:defRPr/>
            </a:lvl1pPr>
          </a:lstStyle>
          <a:p>
            <a:fld id="{0015EF93-DFC0-41F3-BDE4-3FB9E27ED8F3}" type="slidenum">
              <a:rPr lang="en-CA" altLang="en-US"/>
              <a:pPr/>
              <a:t>‹#›</a:t>
            </a:fld>
            <a:endParaRPr lang="en-CA" altLang="en-US"/>
          </a:p>
        </p:txBody>
      </p:sp>
    </p:spTree>
    <p:extLst>
      <p:ext uri="{BB962C8B-B14F-4D97-AF65-F5344CB8AC3E}">
        <p14:creationId xmlns:p14="http://schemas.microsoft.com/office/powerpoint/2010/main" val="4001108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ltLang="en-US"/>
          </a:p>
        </p:txBody>
      </p:sp>
      <p:sp>
        <p:nvSpPr>
          <p:cNvPr id="4" name="Footer Placeholder 3"/>
          <p:cNvSpPr>
            <a:spLocks noGrp="1"/>
          </p:cNvSpPr>
          <p:nvPr>
            <p:ph type="ftr" idx="11"/>
          </p:nvPr>
        </p:nvSpPr>
        <p:spPr/>
        <p:txBody>
          <a:bodyPr/>
          <a:lstStyle>
            <a:lvl1pPr>
              <a:defRPr/>
            </a:lvl1pPr>
          </a:lstStyle>
          <a:p>
            <a:endParaRPr lang="en-CA" altLang="en-US"/>
          </a:p>
        </p:txBody>
      </p:sp>
      <p:sp>
        <p:nvSpPr>
          <p:cNvPr id="5" name="Slide Number Placeholder 4"/>
          <p:cNvSpPr>
            <a:spLocks noGrp="1"/>
          </p:cNvSpPr>
          <p:nvPr>
            <p:ph type="sldNum" idx="12"/>
          </p:nvPr>
        </p:nvSpPr>
        <p:spPr/>
        <p:txBody>
          <a:bodyPr/>
          <a:lstStyle>
            <a:lvl1pPr>
              <a:defRPr/>
            </a:lvl1pPr>
          </a:lstStyle>
          <a:p>
            <a:fld id="{234F7807-B7A8-4740-ABE1-1D9DC6820139}" type="slidenum">
              <a:rPr lang="en-CA" altLang="en-US"/>
              <a:pPr/>
              <a:t>‹#›</a:t>
            </a:fld>
            <a:endParaRPr lang="en-CA" altLang="en-US"/>
          </a:p>
        </p:txBody>
      </p:sp>
    </p:spTree>
    <p:extLst>
      <p:ext uri="{BB962C8B-B14F-4D97-AF65-F5344CB8AC3E}">
        <p14:creationId xmlns:p14="http://schemas.microsoft.com/office/powerpoint/2010/main" val="1878723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ltLang="en-US"/>
          </a:p>
        </p:txBody>
      </p:sp>
      <p:sp>
        <p:nvSpPr>
          <p:cNvPr id="3" name="Footer Placeholder 2"/>
          <p:cNvSpPr>
            <a:spLocks noGrp="1"/>
          </p:cNvSpPr>
          <p:nvPr>
            <p:ph type="ftr" idx="11"/>
          </p:nvPr>
        </p:nvSpPr>
        <p:spPr/>
        <p:txBody>
          <a:bodyPr/>
          <a:lstStyle>
            <a:lvl1pPr>
              <a:defRPr/>
            </a:lvl1pPr>
          </a:lstStyle>
          <a:p>
            <a:endParaRPr lang="en-CA" altLang="en-US"/>
          </a:p>
        </p:txBody>
      </p:sp>
      <p:sp>
        <p:nvSpPr>
          <p:cNvPr id="4" name="Slide Number Placeholder 3"/>
          <p:cNvSpPr>
            <a:spLocks noGrp="1"/>
          </p:cNvSpPr>
          <p:nvPr>
            <p:ph type="sldNum" idx="12"/>
          </p:nvPr>
        </p:nvSpPr>
        <p:spPr/>
        <p:txBody>
          <a:bodyPr/>
          <a:lstStyle>
            <a:lvl1pPr>
              <a:defRPr/>
            </a:lvl1pPr>
          </a:lstStyle>
          <a:p>
            <a:fld id="{4AFD37AE-A323-429D-9115-8E6E670D44DA}" type="slidenum">
              <a:rPr lang="en-CA" altLang="en-US"/>
              <a:pPr/>
              <a:t>‹#›</a:t>
            </a:fld>
            <a:endParaRPr lang="en-CA" altLang="en-US"/>
          </a:p>
        </p:txBody>
      </p:sp>
    </p:spTree>
    <p:extLst>
      <p:ext uri="{BB962C8B-B14F-4D97-AF65-F5344CB8AC3E}">
        <p14:creationId xmlns:p14="http://schemas.microsoft.com/office/powerpoint/2010/main" val="1923049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3DD9E5BB-7868-42CA-8A84-4519237D6B61}" type="slidenum">
              <a:rPr lang="en-CA" altLang="en-US"/>
              <a:pPr/>
              <a:t>‹#›</a:t>
            </a:fld>
            <a:endParaRPr lang="en-CA" altLang="en-US"/>
          </a:p>
        </p:txBody>
      </p:sp>
    </p:spTree>
    <p:extLst>
      <p:ext uri="{BB962C8B-B14F-4D97-AF65-F5344CB8AC3E}">
        <p14:creationId xmlns:p14="http://schemas.microsoft.com/office/powerpoint/2010/main" val="56496225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ltLang="en-US"/>
          </a:p>
        </p:txBody>
      </p:sp>
      <p:sp>
        <p:nvSpPr>
          <p:cNvPr id="6" name="Footer Placeholder 5"/>
          <p:cNvSpPr>
            <a:spLocks noGrp="1"/>
          </p:cNvSpPr>
          <p:nvPr>
            <p:ph type="ftr" idx="11"/>
          </p:nvPr>
        </p:nvSpPr>
        <p:spPr/>
        <p:txBody>
          <a:bodyPr/>
          <a:lstStyle>
            <a:lvl1pPr>
              <a:defRPr/>
            </a:lvl1pPr>
          </a:lstStyle>
          <a:p>
            <a:endParaRPr lang="en-CA" altLang="en-US"/>
          </a:p>
        </p:txBody>
      </p:sp>
      <p:sp>
        <p:nvSpPr>
          <p:cNvPr id="7" name="Slide Number Placeholder 6"/>
          <p:cNvSpPr>
            <a:spLocks noGrp="1"/>
          </p:cNvSpPr>
          <p:nvPr>
            <p:ph type="sldNum" idx="12"/>
          </p:nvPr>
        </p:nvSpPr>
        <p:spPr/>
        <p:txBody>
          <a:bodyPr/>
          <a:lstStyle>
            <a:lvl1pPr>
              <a:defRPr/>
            </a:lvl1pPr>
          </a:lstStyle>
          <a:p>
            <a:fld id="{FACBBEE5-0D7C-42E5-879D-7846835AFDF6}" type="slidenum">
              <a:rPr lang="en-CA" altLang="en-US"/>
              <a:pPr/>
              <a:t>‹#›</a:t>
            </a:fld>
            <a:endParaRPr lang="en-CA" altLang="en-US"/>
          </a:p>
        </p:txBody>
      </p:sp>
    </p:spTree>
    <p:extLst>
      <p:ext uri="{BB962C8B-B14F-4D97-AF65-F5344CB8AC3E}">
        <p14:creationId xmlns:p14="http://schemas.microsoft.com/office/powerpoint/2010/main" val="7232667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ltLang="en-US"/>
          </a:p>
        </p:txBody>
      </p:sp>
      <p:sp>
        <p:nvSpPr>
          <p:cNvPr id="6" name="Footer Placeholder 5"/>
          <p:cNvSpPr>
            <a:spLocks noGrp="1"/>
          </p:cNvSpPr>
          <p:nvPr>
            <p:ph type="ftr" idx="11"/>
          </p:nvPr>
        </p:nvSpPr>
        <p:spPr/>
        <p:txBody>
          <a:bodyPr/>
          <a:lstStyle>
            <a:lvl1pPr>
              <a:defRPr/>
            </a:lvl1pPr>
          </a:lstStyle>
          <a:p>
            <a:endParaRPr lang="en-CA" altLang="en-US"/>
          </a:p>
        </p:txBody>
      </p:sp>
      <p:sp>
        <p:nvSpPr>
          <p:cNvPr id="7" name="Slide Number Placeholder 6"/>
          <p:cNvSpPr>
            <a:spLocks noGrp="1"/>
          </p:cNvSpPr>
          <p:nvPr>
            <p:ph type="sldNum" idx="12"/>
          </p:nvPr>
        </p:nvSpPr>
        <p:spPr/>
        <p:txBody>
          <a:bodyPr/>
          <a:lstStyle>
            <a:lvl1pPr>
              <a:defRPr/>
            </a:lvl1pPr>
          </a:lstStyle>
          <a:p>
            <a:fld id="{D49AD55E-7EC1-4578-8623-D00E14CCE7E4}" type="slidenum">
              <a:rPr lang="en-CA" altLang="en-US"/>
              <a:pPr/>
              <a:t>‹#›</a:t>
            </a:fld>
            <a:endParaRPr lang="en-CA" altLang="en-US"/>
          </a:p>
        </p:txBody>
      </p:sp>
    </p:spTree>
    <p:extLst>
      <p:ext uri="{BB962C8B-B14F-4D97-AF65-F5344CB8AC3E}">
        <p14:creationId xmlns:p14="http://schemas.microsoft.com/office/powerpoint/2010/main" val="39686894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8050AFDA-C31F-4017-B015-D373918DAC6E}" type="slidenum">
              <a:rPr lang="en-CA" altLang="en-US"/>
              <a:pPr/>
              <a:t>‹#›</a:t>
            </a:fld>
            <a:endParaRPr lang="en-CA" altLang="en-US"/>
          </a:p>
        </p:txBody>
      </p:sp>
    </p:spTree>
    <p:extLst>
      <p:ext uri="{BB962C8B-B14F-4D97-AF65-F5344CB8AC3E}">
        <p14:creationId xmlns:p14="http://schemas.microsoft.com/office/powerpoint/2010/main" val="2639585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05675" y="301625"/>
            <a:ext cx="2266950" cy="58150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301625"/>
            <a:ext cx="6650037" cy="58150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CA" altLang="en-US"/>
          </a:p>
        </p:txBody>
      </p:sp>
      <p:sp>
        <p:nvSpPr>
          <p:cNvPr id="5" name="Footer Placeholder 4"/>
          <p:cNvSpPr>
            <a:spLocks noGrp="1"/>
          </p:cNvSpPr>
          <p:nvPr>
            <p:ph type="ftr" idx="11"/>
          </p:nvPr>
        </p:nvSpPr>
        <p:spPr/>
        <p:txBody>
          <a:bodyPr/>
          <a:lstStyle>
            <a:lvl1pPr>
              <a:defRPr/>
            </a:lvl1pPr>
          </a:lstStyle>
          <a:p>
            <a:endParaRPr lang="en-CA" altLang="en-US"/>
          </a:p>
        </p:txBody>
      </p:sp>
      <p:sp>
        <p:nvSpPr>
          <p:cNvPr id="6" name="Slide Number Placeholder 5"/>
          <p:cNvSpPr>
            <a:spLocks noGrp="1"/>
          </p:cNvSpPr>
          <p:nvPr>
            <p:ph type="sldNum" idx="12"/>
          </p:nvPr>
        </p:nvSpPr>
        <p:spPr/>
        <p:txBody>
          <a:bodyPr/>
          <a:lstStyle>
            <a:lvl1pPr>
              <a:defRPr/>
            </a:lvl1pPr>
          </a:lstStyle>
          <a:p>
            <a:fld id="{089AED7C-7675-4436-AA28-EC9BF2953EC8}" type="slidenum">
              <a:rPr lang="en-CA" altLang="en-US"/>
              <a:pPr/>
              <a:t>‹#›</a:t>
            </a:fld>
            <a:endParaRPr lang="en-CA" altLang="en-US"/>
          </a:p>
        </p:txBody>
      </p:sp>
    </p:spTree>
    <p:extLst>
      <p:ext uri="{BB962C8B-B14F-4D97-AF65-F5344CB8AC3E}">
        <p14:creationId xmlns:p14="http://schemas.microsoft.com/office/powerpoint/2010/main" val="25140285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03238" y="301625"/>
            <a:ext cx="9067800" cy="1258888"/>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612775" y="6562725"/>
            <a:ext cx="2344738" cy="517525"/>
          </a:xfrm>
        </p:spPr>
        <p:txBody>
          <a:bodyPr/>
          <a:lstStyle>
            <a:lvl1pPr>
              <a:defRPr/>
            </a:lvl1pPr>
          </a:lstStyle>
          <a:p>
            <a:endParaRPr lang="en-CA" altLang="en-US"/>
          </a:p>
        </p:txBody>
      </p:sp>
      <p:sp>
        <p:nvSpPr>
          <p:cNvPr id="4" name="Footer Placeholder 3"/>
          <p:cNvSpPr>
            <a:spLocks noGrp="1"/>
          </p:cNvSpPr>
          <p:nvPr>
            <p:ph type="ftr" idx="11"/>
          </p:nvPr>
        </p:nvSpPr>
        <p:spPr>
          <a:xfrm>
            <a:off x="3556000" y="6562725"/>
            <a:ext cx="3192463" cy="517525"/>
          </a:xfrm>
        </p:spPr>
        <p:txBody>
          <a:bodyPr/>
          <a:lstStyle>
            <a:lvl1pPr>
              <a:defRPr/>
            </a:lvl1pPr>
          </a:lstStyle>
          <a:p>
            <a:endParaRPr lang="en-CA" altLang="en-US"/>
          </a:p>
        </p:txBody>
      </p:sp>
      <p:sp>
        <p:nvSpPr>
          <p:cNvPr id="5" name="Slide Number Placeholder 4"/>
          <p:cNvSpPr>
            <a:spLocks noGrp="1"/>
          </p:cNvSpPr>
          <p:nvPr>
            <p:ph type="sldNum" idx="12"/>
          </p:nvPr>
        </p:nvSpPr>
        <p:spPr>
          <a:xfrm>
            <a:off x="7335838" y="6562725"/>
            <a:ext cx="2344737" cy="517525"/>
          </a:xfrm>
        </p:spPr>
        <p:txBody>
          <a:bodyPr/>
          <a:lstStyle>
            <a:lvl1pPr>
              <a:defRPr/>
            </a:lvl1pPr>
          </a:lstStyle>
          <a:p>
            <a:fld id="{B94D5848-2963-40C6-8B42-1E9A8DB3E8D8}" type="slidenum">
              <a:rPr lang="en-CA" altLang="en-US"/>
              <a:pPr/>
              <a:t>‹#›</a:t>
            </a:fld>
            <a:endParaRPr lang="en-CA" altLang="en-US"/>
          </a:p>
        </p:txBody>
      </p:sp>
    </p:spTree>
    <p:extLst>
      <p:ext uri="{BB962C8B-B14F-4D97-AF65-F5344CB8AC3E}">
        <p14:creationId xmlns:p14="http://schemas.microsoft.com/office/powerpoint/2010/main" val="2911180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7700" cy="4986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CA" altLang="en-US"/>
          </a:p>
        </p:txBody>
      </p:sp>
      <p:sp>
        <p:nvSpPr>
          <p:cNvPr id="6" name="Footer Placeholder 5"/>
          <p:cNvSpPr>
            <a:spLocks noGrp="1"/>
          </p:cNvSpPr>
          <p:nvPr>
            <p:ph type="ftr" idx="11"/>
          </p:nvPr>
        </p:nvSpPr>
        <p:spPr/>
        <p:txBody>
          <a:bodyPr/>
          <a:lstStyle>
            <a:lvl1pPr>
              <a:defRPr/>
            </a:lvl1pPr>
          </a:lstStyle>
          <a:p>
            <a:endParaRPr lang="en-CA" altLang="en-US"/>
          </a:p>
        </p:txBody>
      </p:sp>
      <p:sp>
        <p:nvSpPr>
          <p:cNvPr id="7" name="Slide Number Placeholder 6"/>
          <p:cNvSpPr>
            <a:spLocks noGrp="1"/>
          </p:cNvSpPr>
          <p:nvPr>
            <p:ph type="sldNum" idx="12"/>
          </p:nvPr>
        </p:nvSpPr>
        <p:spPr/>
        <p:txBody>
          <a:bodyPr/>
          <a:lstStyle>
            <a:lvl1pPr>
              <a:defRPr/>
            </a:lvl1pPr>
          </a:lstStyle>
          <a:p>
            <a:fld id="{D3723F3C-3434-4260-9A0D-054D7BEA5FB4}" type="slidenum">
              <a:rPr lang="en-CA" altLang="en-US"/>
              <a:pPr/>
              <a:t>‹#›</a:t>
            </a:fld>
            <a:endParaRPr lang="en-CA" altLang="en-US"/>
          </a:p>
        </p:txBody>
      </p:sp>
    </p:spTree>
    <p:extLst>
      <p:ext uri="{BB962C8B-B14F-4D97-AF65-F5344CB8AC3E}">
        <p14:creationId xmlns:p14="http://schemas.microsoft.com/office/powerpoint/2010/main" val="10506293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CA" altLang="en-US"/>
          </a:p>
        </p:txBody>
      </p:sp>
      <p:sp>
        <p:nvSpPr>
          <p:cNvPr id="8" name="Footer Placeholder 7"/>
          <p:cNvSpPr>
            <a:spLocks noGrp="1"/>
          </p:cNvSpPr>
          <p:nvPr>
            <p:ph type="ftr" idx="11"/>
          </p:nvPr>
        </p:nvSpPr>
        <p:spPr/>
        <p:txBody>
          <a:bodyPr/>
          <a:lstStyle>
            <a:lvl1pPr>
              <a:defRPr/>
            </a:lvl1pPr>
          </a:lstStyle>
          <a:p>
            <a:endParaRPr lang="en-CA" altLang="en-US"/>
          </a:p>
        </p:txBody>
      </p:sp>
      <p:sp>
        <p:nvSpPr>
          <p:cNvPr id="9" name="Slide Number Placeholder 8"/>
          <p:cNvSpPr>
            <a:spLocks noGrp="1"/>
          </p:cNvSpPr>
          <p:nvPr>
            <p:ph type="sldNum" idx="12"/>
          </p:nvPr>
        </p:nvSpPr>
        <p:spPr/>
        <p:txBody>
          <a:bodyPr/>
          <a:lstStyle>
            <a:lvl1pPr>
              <a:defRPr/>
            </a:lvl1pPr>
          </a:lstStyle>
          <a:p>
            <a:fld id="{AD6AABA2-C01B-492D-B165-92279591AB8A}" type="slidenum">
              <a:rPr lang="en-CA" altLang="en-US"/>
              <a:pPr/>
              <a:t>‹#›</a:t>
            </a:fld>
            <a:endParaRPr lang="en-CA" altLang="en-US"/>
          </a:p>
        </p:txBody>
      </p:sp>
    </p:spTree>
    <p:extLst>
      <p:ext uri="{BB962C8B-B14F-4D97-AF65-F5344CB8AC3E}">
        <p14:creationId xmlns:p14="http://schemas.microsoft.com/office/powerpoint/2010/main" val="3632343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CA" altLang="en-US"/>
          </a:p>
        </p:txBody>
      </p:sp>
      <p:sp>
        <p:nvSpPr>
          <p:cNvPr id="4" name="Footer Placeholder 3"/>
          <p:cNvSpPr>
            <a:spLocks noGrp="1"/>
          </p:cNvSpPr>
          <p:nvPr>
            <p:ph type="ftr" idx="11"/>
          </p:nvPr>
        </p:nvSpPr>
        <p:spPr/>
        <p:txBody>
          <a:bodyPr/>
          <a:lstStyle>
            <a:lvl1pPr>
              <a:defRPr/>
            </a:lvl1pPr>
          </a:lstStyle>
          <a:p>
            <a:endParaRPr lang="en-CA" altLang="en-US"/>
          </a:p>
        </p:txBody>
      </p:sp>
      <p:sp>
        <p:nvSpPr>
          <p:cNvPr id="5" name="Slide Number Placeholder 4"/>
          <p:cNvSpPr>
            <a:spLocks noGrp="1"/>
          </p:cNvSpPr>
          <p:nvPr>
            <p:ph type="sldNum" idx="12"/>
          </p:nvPr>
        </p:nvSpPr>
        <p:spPr/>
        <p:txBody>
          <a:bodyPr/>
          <a:lstStyle>
            <a:lvl1pPr>
              <a:defRPr/>
            </a:lvl1pPr>
          </a:lstStyle>
          <a:p>
            <a:fld id="{620541E6-ABCE-49AC-B6F9-E5926E1FE42B}" type="slidenum">
              <a:rPr lang="en-CA" altLang="en-US"/>
              <a:pPr/>
              <a:t>‹#›</a:t>
            </a:fld>
            <a:endParaRPr lang="en-CA" altLang="en-US"/>
          </a:p>
        </p:txBody>
      </p:sp>
    </p:spTree>
    <p:extLst>
      <p:ext uri="{BB962C8B-B14F-4D97-AF65-F5344CB8AC3E}">
        <p14:creationId xmlns:p14="http://schemas.microsoft.com/office/powerpoint/2010/main" val="3174489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CA" altLang="en-US"/>
          </a:p>
        </p:txBody>
      </p:sp>
      <p:sp>
        <p:nvSpPr>
          <p:cNvPr id="3" name="Footer Placeholder 2"/>
          <p:cNvSpPr>
            <a:spLocks noGrp="1"/>
          </p:cNvSpPr>
          <p:nvPr>
            <p:ph type="ftr" idx="11"/>
          </p:nvPr>
        </p:nvSpPr>
        <p:spPr/>
        <p:txBody>
          <a:bodyPr/>
          <a:lstStyle>
            <a:lvl1pPr>
              <a:defRPr/>
            </a:lvl1pPr>
          </a:lstStyle>
          <a:p>
            <a:endParaRPr lang="en-CA" altLang="en-US"/>
          </a:p>
        </p:txBody>
      </p:sp>
      <p:sp>
        <p:nvSpPr>
          <p:cNvPr id="4" name="Slide Number Placeholder 3"/>
          <p:cNvSpPr>
            <a:spLocks noGrp="1"/>
          </p:cNvSpPr>
          <p:nvPr>
            <p:ph type="sldNum" idx="12"/>
          </p:nvPr>
        </p:nvSpPr>
        <p:spPr/>
        <p:txBody>
          <a:bodyPr/>
          <a:lstStyle>
            <a:lvl1pPr>
              <a:defRPr/>
            </a:lvl1pPr>
          </a:lstStyle>
          <a:p>
            <a:fld id="{CBC337C9-0EAD-4E55-99F2-B40BAF64CD7E}" type="slidenum">
              <a:rPr lang="en-CA" altLang="en-US"/>
              <a:pPr/>
              <a:t>‹#›</a:t>
            </a:fld>
            <a:endParaRPr lang="en-CA" altLang="en-US"/>
          </a:p>
        </p:txBody>
      </p:sp>
    </p:spTree>
    <p:extLst>
      <p:ext uri="{BB962C8B-B14F-4D97-AF65-F5344CB8AC3E}">
        <p14:creationId xmlns:p14="http://schemas.microsoft.com/office/powerpoint/2010/main" val="4061604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ltLang="en-US"/>
          </a:p>
        </p:txBody>
      </p:sp>
      <p:sp>
        <p:nvSpPr>
          <p:cNvPr id="6" name="Footer Placeholder 5"/>
          <p:cNvSpPr>
            <a:spLocks noGrp="1"/>
          </p:cNvSpPr>
          <p:nvPr>
            <p:ph type="ftr" idx="11"/>
          </p:nvPr>
        </p:nvSpPr>
        <p:spPr/>
        <p:txBody>
          <a:bodyPr/>
          <a:lstStyle>
            <a:lvl1pPr>
              <a:defRPr/>
            </a:lvl1pPr>
          </a:lstStyle>
          <a:p>
            <a:endParaRPr lang="en-CA" altLang="en-US"/>
          </a:p>
        </p:txBody>
      </p:sp>
      <p:sp>
        <p:nvSpPr>
          <p:cNvPr id="7" name="Slide Number Placeholder 6"/>
          <p:cNvSpPr>
            <a:spLocks noGrp="1"/>
          </p:cNvSpPr>
          <p:nvPr>
            <p:ph type="sldNum" idx="12"/>
          </p:nvPr>
        </p:nvSpPr>
        <p:spPr/>
        <p:txBody>
          <a:bodyPr/>
          <a:lstStyle>
            <a:lvl1pPr>
              <a:defRPr/>
            </a:lvl1pPr>
          </a:lstStyle>
          <a:p>
            <a:fld id="{9CD4392F-D5CD-4DF5-AFC3-ACDC1EB0F78D}" type="slidenum">
              <a:rPr lang="en-CA" altLang="en-US"/>
              <a:pPr/>
              <a:t>‹#›</a:t>
            </a:fld>
            <a:endParaRPr lang="en-CA" altLang="en-US"/>
          </a:p>
        </p:txBody>
      </p:sp>
    </p:spTree>
    <p:extLst>
      <p:ext uri="{BB962C8B-B14F-4D97-AF65-F5344CB8AC3E}">
        <p14:creationId xmlns:p14="http://schemas.microsoft.com/office/powerpoint/2010/main" val="2962590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CA" altLang="en-US"/>
          </a:p>
        </p:txBody>
      </p:sp>
      <p:sp>
        <p:nvSpPr>
          <p:cNvPr id="6" name="Footer Placeholder 5"/>
          <p:cNvSpPr>
            <a:spLocks noGrp="1"/>
          </p:cNvSpPr>
          <p:nvPr>
            <p:ph type="ftr" idx="11"/>
          </p:nvPr>
        </p:nvSpPr>
        <p:spPr/>
        <p:txBody>
          <a:bodyPr/>
          <a:lstStyle>
            <a:lvl1pPr>
              <a:defRPr/>
            </a:lvl1pPr>
          </a:lstStyle>
          <a:p>
            <a:endParaRPr lang="en-CA" altLang="en-US"/>
          </a:p>
        </p:txBody>
      </p:sp>
      <p:sp>
        <p:nvSpPr>
          <p:cNvPr id="7" name="Slide Number Placeholder 6"/>
          <p:cNvSpPr>
            <a:spLocks noGrp="1"/>
          </p:cNvSpPr>
          <p:nvPr>
            <p:ph type="sldNum" idx="12"/>
          </p:nvPr>
        </p:nvSpPr>
        <p:spPr/>
        <p:txBody>
          <a:bodyPr/>
          <a:lstStyle>
            <a:lvl1pPr>
              <a:defRPr/>
            </a:lvl1pPr>
          </a:lstStyle>
          <a:p>
            <a:fld id="{C3E2D2EC-C1B5-4599-87EA-D209A4CEC94A}" type="slidenum">
              <a:rPr lang="en-CA" altLang="en-US"/>
              <a:pPr/>
              <a:t>‹#›</a:t>
            </a:fld>
            <a:endParaRPr lang="en-CA" altLang="en-US"/>
          </a:p>
        </p:txBody>
      </p:sp>
    </p:spTree>
    <p:extLst>
      <p:ext uri="{BB962C8B-B14F-4D97-AF65-F5344CB8AC3E}">
        <p14:creationId xmlns:p14="http://schemas.microsoft.com/office/powerpoint/2010/main" val="1675925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503238" y="301625"/>
            <a:ext cx="9067800" cy="125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503238" y="1768475"/>
            <a:ext cx="9067800" cy="4986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503238" y="6886575"/>
            <a:ext cx="234473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n-CA" altLang="en-US"/>
          </a:p>
        </p:txBody>
      </p:sp>
      <p:sp>
        <p:nvSpPr>
          <p:cNvPr id="1028" name="Rectangle 4"/>
          <p:cNvSpPr>
            <a:spLocks noGrp="1" noChangeArrowheads="1"/>
          </p:cNvSpPr>
          <p:nvPr>
            <p:ph type="ftr"/>
          </p:nvPr>
        </p:nvSpPr>
        <p:spPr bwMode="auto">
          <a:xfrm>
            <a:off x="3448050" y="6886575"/>
            <a:ext cx="31924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endParaRPr lang="en-CA" altLang="en-US"/>
          </a:p>
        </p:txBody>
      </p:sp>
      <p:sp>
        <p:nvSpPr>
          <p:cNvPr id="1029" name="Rectangle 5"/>
          <p:cNvSpPr>
            <a:spLocks noGrp="1" noChangeArrowheads="1"/>
          </p:cNvSpPr>
          <p:nvPr>
            <p:ph type="sldNum"/>
          </p:nvPr>
        </p:nvSpPr>
        <p:spPr bwMode="auto">
          <a:xfrm>
            <a:off x="7227888" y="6886575"/>
            <a:ext cx="234473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defRPr>
            </a:lvl1pPr>
          </a:lstStyle>
          <a:p>
            <a:fld id="{CBF2FA52-EDD3-491F-9E36-C7B503949545}"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400">
          <a:solidFill>
            <a:srgbClr val="000000"/>
          </a:solidFill>
          <a:latin typeface="Arial" charset="0"/>
          <a:ea typeface="Microsoft YaHei" charset="-122"/>
        </a:defRPr>
      </a:lvl9pPr>
    </p:titleStyle>
    <p:bodyStyle>
      <a:lvl1pPr marL="342900" indent="-342900" algn="l" defTabSz="449263" rtl="0" fontAlgn="base" hangingPunct="0">
        <a:lnSpc>
          <a:spcPct val="93000"/>
        </a:lnSpc>
        <a:spcBef>
          <a:spcPct val="0"/>
        </a:spcBef>
        <a:spcAft>
          <a:spcPts val="1413"/>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n-ea"/>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n-ea"/>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n-ea"/>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720725" y="684213"/>
            <a:ext cx="8456613" cy="1020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2050" name="Rectangle 2"/>
          <p:cNvSpPr>
            <a:spLocks noGrp="1" noChangeArrowheads="1"/>
          </p:cNvSpPr>
          <p:nvPr>
            <p:ph type="body" idx="1"/>
          </p:nvPr>
        </p:nvSpPr>
        <p:spPr bwMode="auto">
          <a:xfrm>
            <a:off x="720725" y="1949450"/>
            <a:ext cx="8851900" cy="3808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051" name="Rectangle 3"/>
          <p:cNvSpPr>
            <a:spLocks noGrp="1" noChangeArrowheads="1"/>
          </p:cNvSpPr>
          <p:nvPr>
            <p:ph type="dt"/>
          </p:nvPr>
        </p:nvSpPr>
        <p:spPr bwMode="auto">
          <a:xfrm>
            <a:off x="539750" y="6318250"/>
            <a:ext cx="23447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Times New Roman" pitchFamily="16" charset="0"/>
              </a:defRPr>
            </a:lvl1pPr>
          </a:lstStyle>
          <a:p>
            <a:endParaRPr lang="en-CA" altLang="en-US"/>
          </a:p>
        </p:txBody>
      </p:sp>
      <p:sp>
        <p:nvSpPr>
          <p:cNvPr id="2052" name="Rectangle 4"/>
          <p:cNvSpPr>
            <a:spLocks noGrp="1" noChangeArrowheads="1"/>
          </p:cNvSpPr>
          <p:nvPr>
            <p:ph type="ftr"/>
          </p:nvPr>
        </p:nvSpPr>
        <p:spPr bwMode="auto">
          <a:xfrm>
            <a:off x="3267075" y="6346825"/>
            <a:ext cx="31924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Times New Roman" pitchFamily="16" charset="0"/>
              </a:defRPr>
            </a:lvl1pPr>
          </a:lstStyle>
          <a:p>
            <a:endParaRPr lang="en-CA" altLang="en-US"/>
          </a:p>
        </p:txBody>
      </p:sp>
      <p:sp>
        <p:nvSpPr>
          <p:cNvPr id="2053" name="Rectangle 5"/>
          <p:cNvSpPr>
            <a:spLocks noGrp="1" noChangeArrowheads="1"/>
          </p:cNvSpPr>
          <p:nvPr>
            <p:ph type="sldNum"/>
          </p:nvPr>
        </p:nvSpPr>
        <p:spPr bwMode="auto">
          <a:xfrm>
            <a:off x="6831013" y="6346825"/>
            <a:ext cx="234473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Times New Roman" pitchFamily="16" charset="0"/>
              </a:defRPr>
            </a:lvl1pPr>
          </a:lstStyle>
          <a:p>
            <a:fld id="{667010CD-AEE0-41B4-9AB3-A8B16CCB4AA8}"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000000"/>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icrosoft YaHei" charset="-122"/>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icrosoft YaHei" charset="-122"/>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icrosoft YaHei" charset="-122"/>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tile tx="0" ty="0" sx="100000" sy="100000" flip="none" algn="tl"/>
        </a:blipFill>
        <a:effectLst/>
      </p:bgPr>
    </p:bg>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bwMode="auto">
          <a:xfrm>
            <a:off x="503238" y="301625"/>
            <a:ext cx="9067800" cy="1258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3074" name="Rectangle 2"/>
          <p:cNvSpPr>
            <a:spLocks noGrp="1" noChangeArrowheads="1"/>
          </p:cNvSpPr>
          <p:nvPr>
            <p:ph type="body" idx="1"/>
          </p:nvPr>
        </p:nvSpPr>
        <p:spPr bwMode="auto">
          <a:xfrm>
            <a:off x="720725" y="1979613"/>
            <a:ext cx="8851900" cy="413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2808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3075" name="Rectangle 3"/>
          <p:cNvSpPr>
            <a:spLocks noGrp="1" noChangeArrowheads="1"/>
          </p:cNvSpPr>
          <p:nvPr>
            <p:ph type="dt"/>
          </p:nvPr>
        </p:nvSpPr>
        <p:spPr bwMode="auto">
          <a:xfrm>
            <a:off x="612775" y="6562725"/>
            <a:ext cx="23447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723900" algn="l"/>
                <a:tab pos="1447800" algn="l"/>
                <a:tab pos="2171700" algn="l"/>
              </a:tabLst>
              <a:defRPr sz="1400">
                <a:solidFill>
                  <a:srgbClr val="000000"/>
                </a:solidFill>
                <a:latin typeface="Times New Roman" pitchFamily="16" charset="0"/>
              </a:defRPr>
            </a:lvl1pPr>
          </a:lstStyle>
          <a:p>
            <a:endParaRPr lang="en-CA" altLang="en-US"/>
          </a:p>
        </p:txBody>
      </p:sp>
      <p:sp>
        <p:nvSpPr>
          <p:cNvPr id="3076" name="Rectangle 4"/>
          <p:cNvSpPr>
            <a:spLocks noGrp="1" noChangeArrowheads="1"/>
          </p:cNvSpPr>
          <p:nvPr>
            <p:ph type="ftr"/>
          </p:nvPr>
        </p:nvSpPr>
        <p:spPr bwMode="auto">
          <a:xfrm>
            <a:off x="3556000" y="6562725"/>
            <a:ext cx="3192463"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a:lnSpc>
                <a:spcPct val="95000"/>
              </a:lnSpc>
              <a:buClrTx/>
              <a:buFontTx/>
              <a:buNone/>
              <a:tabLst>
                <a:tab pos="723900" algn="l"/>
                <a:tab pos="1447800" algn="l"/>
                <a:tab pos="2171700" algn="l"/>
                <a:tab pos="2895600" algn="l"/>
              </a:tabLst>
              <a:defRPr sz="1400">
                <a:solidFill>
                  <a:srgbClr val="000000"/>
                </a:solidFill>
                <a:latin typeface="Times New Roman" pitchFamily="16" charset="0"/>
              </a:defRPr>
            </a:lvl1pPr>
          </a:lstStyle>
          <a:p>
            <a:endParaRPr lang="en-CA" altLang="en-US"/>
          </a:p>
        </p:txBody>
      </p:sp>
      <p:sp>
        <p:nvSpPr>
          <p:cNvPr id="3077" name="Rectangle 5"/>
          <p:cNvSpPr>
            <a:spLocks noGrp="1" noChangeArrowheads="1"/>
          </p:cNvSpPr>
          <p:nvPr>
            <p:ph type="sldNum"/>
          </p:nvPr>
        </p:nvSpPr>
        <p:spPr bwMode="auto">
          <a:xfrm>
            <a:off x="7335838" y="6562725"/>
            <a:ext cx="2344737"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723900" algn="l"/>
                <a:tab pos="1447800" algn="l"/>
                <a:tab pos="2171700" algn="l"/>
              </a:tabLst>
              <a:defRPr sz="1400">
                <a:solidFill>
                  <a:srgbClr val="000000"/>
                </a:solidFill>
                <a:latin typeface="Times New Roman" pitchFamily="16" charset="0"/>
              </a:defRPr>
            </a:lvl1pPr>
          </a:lstStyle>
          <a:p>
            <a:fld id="{35AD3536-9599-4716-AAC7-F6F90EB1435F}" type="slidenum">
              <a:rPr lang="en-CA" altLang="en-US"/>
              <a:pPr/>
              <a:t>‹#›</a:t>
            </a:fld>
            <a:endParaRPr lang="en-CA" alt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mj-lt"/>
          <a:ea typeface="+mj-ea"/>
          <a:cs typeface="+mj-cs"/>
        </a:defRPr>
      </a:lvl1pPr>
      <a:lvl2pPr marL="742950" indent="-28575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2pPr>
      <a:lvl3pPr marL="1143000" indent="-22860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3pPr>
      <a:lvl4pPr marL="1600200" indent="-22860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4pPr>
      <a:lvl5pPr marL="2057400" indent="-22860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5pPr>
      <a:lvl6pPr marL="2514600" indent="-22860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6pPr>
      <a:lvl7pPr marL="2971800" indent="-22860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7pPr>
      <a:lvl8pPr marL="3429000" indent="-22860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8pPr>
      <a:lvl9pPr marL="3886200" indent="-228600" algn="ctr" defTabSz="449263" rtl="0" fontAlgn="base" hangingPunct="0">
        <a:lnSpc>
          <a:spcPct val="93000"/>
        </a:lnSpc>
        <a:spcBef>
          <a:spcPct val="0"/>
        </a:spcBef>
        <a:spcAft>
          <a:spcPct val="0"/>
        </a:spcAft>
        <a:buClr>
          <a:srgbClr val="000000"/>
        </a:buClr>
        <a:buSzPct val="100000"/>
        <a:buFont typeface="Times New Roman" pitchFamily="16" charset="0"/>
        <a:defRPr sz="4100">
          <a:solidFill>
            <a:srgbClr val="280099"/>
          </a:solidFill>
          <a:latin typeface="Arial" charset="0"/>
          <a:cs typeface="Arial Unicode MS" charset="0"/>
        </a:defRPr>
      </a:lvl9pPr>
    </p:titleStyle>
    <p:bodyStyle>
      <a:lvl1pPr marL="342900" indent="-342900" algn="l" defTabSz="449263" rtl="0" fontAlgn="base" hangingPunct="0">
        <a:lnSpc>
          <a:spcPct val="93000"/>
        </a:lnSpc>
        <a:spcBef>
          <a:spcPct val="0"/>
        </a:spcBef>
        <a:spcAft>
          <a:spcPts val="1425"/>
        </a:spcAft>
        <a:buClr>
          <a:srgbClr val="000000"/>
        </a:buClr>
        <a:buSzPct val="100000"/>
        <a:buFont typeface="Times New Roman" pitchFamily="16" charset="0"/>
        <a:defRPr sz="3200">
          <a:solidFill>
            <a:srgbClr val="000080"/>
          </a:solidFill>
          <a:latin typeface="+mn-lt"/>
          <a:ea typeface="+mn-ea"/>
          <a:cs typeface="+mn-cs"/>
        </a:defRPr>
      </a:lvl1pPr>
      <a:lvl2pPr marL="742950" indent="-285750" algn="l" defTabSz="449263" rtl="0" fontAlgn="base" hangingPunct="0">
        <a:lnSpc>
          <a:spcPct val="93000"/>
        </a:lnSpc>
        <a:spcBef>
          <a:spcPct val="0"/>
        </a:spcBef>
        <a:spcAft>
          <a:spcPts val="1138"/>
        </a:spcAft>
        <a:buClr>
          <a:srgbClr val="000000"/>
        </a:buClr>
        <a:buSzPct val="100000"/>
        <a:buFont typeface="Times New Roman" pitchFamily="16" charset="0"/>
        <a:defRPr sz="2800">
          <a:solidFill>
            <a:srgbClr val="000000"/>
          </a:solidFill>
          <a:latin typeface="+mn-lt"/>
          <a:ea typeface="Microsoft YaHei" charset="-122"/>
          <a:cs typeface="+mn-cs"/>
        </a:defRPr>
      </a:lvl2pPr>
      <a:lvl3pPr marL="1143000" indent="-228600" algn="l" defTabSz="449263" rtl="0" fontAlgn="base" hangingPunct="0">
        <a:lnSpc>
          <a:spcPct val="93000"/>
        </a:lnSpc>
        <a:spcBef>
          <a:spcPct val="0"/>
        </a:spcBef>
        <a:spcAft>
          <a:spcPts val="850"/>
        </a:spcAft>
        <a:buClr>
          <a:srgbClr val="000000"/>
        </a:buClr>
        <a:buSzPct val="100000"/>
        <a:buFont typeface="Times New Roman" pitchFamily="16" charset="0"/>
        <a:defRPr sz="2400">
          <a:solidFill>
            <a:srgbClr val="000000"/>
          </a:solidFill>
          <a:latin typeface="+mn-lt"/>
          <a:ea typeface="Microsoft YaHei" charset="-122"/>
          <a:cs typeface="+mn-cs"/>
        </a:defRPr>
      </a:lvl3pPr>
      <a:lvl4pPr marL="1600200" indent="-228600" algn="l" defTabSz="449263" rtl="0" fontAlgn="base" hangingPunct="0">
        <a:lnSpc>
          <a:spcPct val="93000"/>
        </a:lnSpc>
        <a:spcBef>
          <a:spcPct val="0"/>
        </a:spcBef>
        <a:spcAft>
          <a:spcPts val="575"/>
        </a:spcAft>
        <a:buClr>
          <a:srgbClr val="000000"/>
        </a:buClr>
        <a:buSzPct val="100000"/>
        <a:buFont typeface="Times New Roman" pitchFamily="16" charset="0"/>
        <a:defRPr sz="2000">
          <a:solidFill>
            <a:srgbClr val="000000"/>
          </a:solidFill>
          <a:latin typeface="+mn-lt"/>
          <a:ea typeface="Microsoft YaHei" charset="-122"/>
          <a:cs typeface="+mn-cs"/>
        </a:defRPr>
      </a:lvl4pPr>
      <a:lvl5pPr marL="20574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cs typeface="+mn-cs"/>
        </a:defRPr>
      </a:lvl5pPr>
      <a:lvl6pPr marL="25146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cs typeface="+mn-cs"/>
        </a:defRPr>
      </a:lvl6pPr>
      <a:lvl7pPr marL="29718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cs typeface="+mn-cs"/>
        </a:defRPr>
      </a:lvl7pPr>
      <a:lvl8pPr marL="34290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cs typeface="+mn-cs"/>
        </a:defRPr>
      </a:lvl8pPr>
      <a:lvl9pPr marL="3886200" indent="-228600" algn="l" defTabSz="449263" rtl="0" fontAlgn="base" hangingPunct="0">
        <a:lnSpc>
          <a:spcPct val="93000"/>
        </a:lnSpc>
        <a:spcBef>
          <a:spcPct val="0"/>
        </a:spcBef>
        <a:spcAft>
          <a:spcPts val="288"/>
        </a:spcAft>
        <a:buClr>
          <a:srgbClr val="000000"/>
        </a:buClr>
        <a:buSzPct val="100000"/>
        <a:buFont typeface="Times New Roman" pitchFamily="16" charset="0"/>
        <a:defRPr sz="2000">
          <a:solidFill>
            <a:srgbClr val="000000"/>
          </a:solidFill>
          <a:latin typeface="+mn-lt"/>
          <a:ea typeface="Microsoft YaHei" charset="-122"/>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4.xml"/><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8.xml"/><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4.xml"/><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5.xml"/><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6.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1.xml"/><Relationship Id="rId1" Type="http://schemas.openxmlformats.org/officeDocument/2006/relationships/slideLayout" Target="../slideLayouts/slideLayout24.xml"/><Relationship Id="rId4" Type="http://schemas.openxmlformats.org/officeDocument/2006/relationships/image" Target="../media/image14.png"/></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2.xml"/><Relationship Id="rId1" Type="http://schemas.openxmlformats.org/officeDocument/2006/relationships/slideLayout" Target="../slideLayouts/slideLayout24.xml"/><Relationship Id="rId4" Type="http://schemas.openxmlformats.org/officeDocument/2006/relationships/image" Target="../media/image15.png"/></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3.xml"/><Relationship Id="rId1" Type="http://schemas.openxmlformats.org/officeDocument/2006/relationships/slideLayout" Target="../slideLayouts/slideLayout24.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4.xml"/><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5.xml"/><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6.xml"/><Relationship Id="rId1" Type="http://schemas.openxmlformats.org/officeDocument/2006/relationships/slideLayout" Target="../slideLayouts/slideLayout24.xml"/><Relationship Id="rId5" Type="http://schemas.openxmlformats.org/officeDocument/2006/relationships/image" Target="../media/image18.png"/><Relationship Id="rId4" Type="http://schemas.openxmlformats.org/officeDocument/2006/relationships/image" Target="../media/image17.png"/></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7.xml"/><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8.xml"/><Relationship Id="rId1" Type="http://schemas.openxmlformats.org/officeDocument/2006/relationships/slideLayout" Target="../slideLayouts/slideLayout24.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9.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0.xml"/><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1.xml"/><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2.xml"/><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3.xml"/><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4.xml"/><Relationship Id="rId1" Type="http://schemas.openxmlformats.org/officeDocument/2006/relationships/slideLayout" Target="../slideLayouts/slideLayout24.xml"/></Relationships>
</file>

<file path=ppt/slides/_rels/slide6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5.xml"/><Relationship Id="rId1" Type="http://schemas.openxmlformats.org/officeDocument/2006/relationships/slideLayout" Target="../slideLayouts/slideLayout24.xml"/><Relationship Id="rId4" Type="http://schemas.openxmlformats.org/officeDocument/2006/relationships/image" Target="../media/image19.png"/></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6.xml"/><Relationship Id="rId1" Type="http://schemas.openxmlformats.org/officeDocument/2006/relationships/slideLayout" Target="../slideLayouts/slideLayout24.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7.xml"/><Relationship Id="rId1" Type="http://schemas.openxmlformats.org/officeDocument/2006/relationships/slideLayout" Target="../slideLayouts/slideLayout24.xml"/></Relationships>
</file>

<file path=ppt/slides/_rels/slide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8.xml"/><Relationship Id="rId1" Type="http://schemas.openxmlformats.org/officeDocument/2006/relationships/slideLayout" Target="../slideLayouts/slideLayout24.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9.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0.xml"/><Relationship Id="rId1" Type="http://schemas.openxmlformats.org/officeDocument/2006/relationships/slideLayout" Target="../slideLayouts/slideLayout24.xml"/></Relationships>
</file>

<file path=ppt/slides/_rels/slide7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2.xml"/><Relationship Id="rId1" Type="http://schemas.openxmlformats.org/officeDocument/2006/relationships/slideLayout" Target="../slideLayouts/slideLayout24.xml"/><Relationship Id="rId4" Type="http://schemas.openxmlformats.org/officeDocument/2006/relationships/image" Target="../media/image20.png"/></Relationships>
</file>

<file path=ppt/slides/_rels/slide7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3.xml"/><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4.xml"/><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5.xml"/><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4.xml"/><Relationship Id="rId4" Type="http://schemas.openxmlformats.org/officeDocument/2006/relationships/image" Target="../media/image21.png"/></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8.xml"/><Relationship Id="rId1" Type="http://schemas.openxmlformats.org/officeDocument/2006/relationships/slideLayout" Target="../slideLayouts/slideLayout24.xml"/><Relationship Id="rId4" Type="http://schemas.openxmlformats.org/officeDocument/2006/relationships/image" Target="../media/image22.png"/></Relationships>
</file>

<file path=ppt/slides/_rels/slide7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9.xml"/><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0.xml"/><Relationship Id="rId1" Type="http://schemas.openxmlformats.org/officeDocument/2006/relationships/slideLayout" Target="../slideLayouts/slideLayout24.xml"/><Relationship Id="rId4" Type="http://schemas.openxmlformats.org/officeDocument/2006/relationships/image" Target="../media/image24.png"/></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1.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2.xml"/><Relationship Id="rId1" Type="http://schemas.openxmlformats.org/officeDocument/2006/relationships/slideLayout" Target="../slideLayouts/slideLayout24.xml"/></Relationships>
</file>

<file path=ppt/slides/_rels/slide8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3.xml"/><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4.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Evolutionary Computation</a:t>
            </a:r>
          </a:p>
        </p:txBody>
      </p:sp>
      <p:sp>
        <p:nvSpPr>
          <p:cNvPr id="5122" name="Rectangle 2"/>
          <p:cNvSpPr>
            <a:spLocks noGrp="1" noChangeArrowheads="1"/>
          </p:cNvSpPr>
          <p:nvPr>
            <p:ph type="subTitle" idx="4294967295"/>
          </p:nvPr>
        </p:nvSpPr>
        <p:spPr bwMode="auto">
          <a:xfrm>
            <a:off x="720725" y="1692275"/>
            <a:ext cx="8855075" cy="4140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28080" rIns="0" bIns="0" anchor="ctr"/>
          <a:lstStyle/>
          <a:p>
            <a:pPr indent="-341313"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solidFill>
                  <a:srgbClr val="280099"/>
                </a:solidFill>
              </a:rPr>
              <a:t>Algorithms formed on the basis of biological life in the natural world</a:t>
            </a:r>
          </a:p>
          <a:p>
            <a:pPr indent="-341313" algn="ctr">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en-CA" altLang="en-US">
              <a:solidFill>
                <a:srgbClr val="280099"/>
              </a:solidFill>
            </a:endParaRPr>
          </a:p>
          <a:p>
            <a:pPr indent="-341313">
              <a:spcAft>
                <a:spcPct val="0"/>
              </a:spcAft>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2200" smtClean="0">
                <a:solidFill>
                  <a:srgbClr val="280099"/>
                </a:solidFill>
              </a:rPr>
              <a:t>Adapted </a:t>
            </a:r>
            <a:r>
              <a:rPr lang="en-CA" altLang="en-US" sz="2200">
                <a:solidFill>
                  <a:srgbClr val="280099"/>
                </a:solidFill>
              </a:rPr>
              <a:t>from Computational Intelligence Paradigms by S. Sumathi and Surekha p</a:t>
            </a:r>
            <a:r>
              <a:rPr lang="en-CA" altLang="en-US" sz="2200" smtClean="0">
                <a:solidFill>
                  <a:srgbClr val="280099"/>
                </a:solidFill>
              </a:rPr>
              <a:t>., Chapter 11</a:t>
            </a:r>
            <a:endParaRPr lang="en-CA" altLang="en-US" sz="2200">
              <a:solidFill>
                <a:srgbClr val="280099"/>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Contents</a:t>
            </a:r>
          </a:p>
        </p:txBody>
      </p:sp>
      <p:sp>
        <p:nvSpPr>
          <p:cNvPr id="14338" name="Rectangle 2"/>
          <p:cNvSpPr>
            <a:spLocks noGrp="1" noChangeArrowheads="1"/>
          </p:cNvSpPr>
          <p:nvPr>
            <p:ph type="body" idx="1"/>
          </p:nvPr>
        </p:nvSpPr>
        <p:spPr>
          <a:xfrm>
            <a:off x="720725" y="1979613"/>
            <a:ext cx="8855075" cy="4140200"/>
          </a:xfrm>
          <a:ln/>
        </p:spPr>
        <p:txBody>
          <a:bodyPr tIns="176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History</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4400"/>
              <a:t>Biological and Artificial Evolution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Flow Diagram</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Models of Evolutionary Computation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Algorithms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Programming</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Strategies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Advantages and Disadvantages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5361"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Biological and Artificial Evolution 1</a:t>
            </a:r>
          </a:p>
        </p:txBody>
      </p:sp>
      <p:sp>
        <p:nvSpPr>
          <p:cNvPr id="15362"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The idea behind Evolutionary Computation lies under the principles of biological evolution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This section describes some of the terminology and expressions used in Evolutionary Computing</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Much of the terminology is borrowed from biology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6385"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Biological and Artificial Evolution 2</a:t>
            </a:r>
          </a:p>
        </p:txBody>
      </p:sp>
      <p:graphicFrame>
        <p:nvGraphicFramePr>
          <p:cNvPr id="16386" name="Group 2"/>
          <p:cNvGraphicFramePr>
            <a:graphicFrameLocks noGrp="1"/>
          </p:cNvGraphicFramePr>
          <p:nvPr/>
        </p:nvGraphicFramePr>
        <p:xfrm>
          <a:off x="720725" y="1979613"/>
          <a:ext cx="8856663" cy="4136737"/>
        </p:xfrm>
        <a:graphic>
          <a:graphicData uri="http://schemas.openxmlformats.org/drawingml/2006/table">
            <a:tbl>
              <a:tblPr/>
              <a:tblGrid>
                <a:gridCol w="4429125"/>
                <a:gridCol w="4427538"/>
              </a:tblGrid>
              <a:tr h="3651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Biological Expression</a:t>
                      </a:r>
                    </a:p>
                  </a:txBody>
                  <a:tcPr marL="90000" marR="90000" marT="92124" marB="46800" horzOverflow="overflow">
                    <a:lnL>
                      <a:noFill/>
                    </a:lnL>
                    <a:lnR>
                      <a:noFill/>
                    </a:lnR>
                    <a:lnT>
                      <a:noFill/>
                    </a:lnT>
                    <a:lnB>
                      <a:noFill/>
                    </a:lnB>
                    <a:lnTlToBr>
                      <a:noFill/>
                    </a:lnTlToBr>
                    <a:lnBlToTr>
                      <a:noFill/>
                    </a:lnBlToTr>
                    <a:solidFill>
                      <a:srgbClr val="0066CC"/>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Evolutionary Computation Implication</a:t>
                      </a:r>
                    </a:p>
                  </a:txBody>
                  <a:tcPr marL="90000" marR="90000" marT="92124" marB="46800" horzOverflow="overflow">
                    <a:lnL>
                      <a:noFill/>
                    </a:lnL>
                    <a:lnR>
                      <a:noFill/>
                    </a:lnR>
                    <a:lnT>
                      <a:noFill/>
                    </a:lnT>
                    <a:lnB>
                      <a:noFill/>
                    </a:lnB>
                    <a:lnTlToBr>
                      <a:noFill/>
                    </a:lnTlToBr>
                    <a:lnBlToTr>
                      <a:noFill/>
                    </a:lnBlToTr>
                    <a:solidFill>
                      <a:srgbClr val="0066CC"/>
                    </a:solidFill>
                  </a:tcPr>
                </a:tc>
              </a:tr>
              <a:tr h="3651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Chromosome</a:t>
                      </a:r>
                    </a:p>
                  </a:txBody>
                  <a:tcPr marL="90000" marR="90000" marT="92124" marB="46800" horzOverflow="overflow">
                    <a:lnL>
                      <a:noFill/>
                    </a:lnL>
                    <a:lnR>
                      <a:noFill/>
                    </a:lnR>
                    <a:lnT>
                      <a:noFill/>
                    </a:lnT>
                    <a:lnB>
                      <a:noFill/>
                    </a:lnB>
                    <a:lnTlToBr>
                      <a:noFill/>
                    </a:lnTlToBr>
                    <a:lnBlToTr>
                      <a:noFill/>
                    </a:lnBlToTr>
                    <a:solidFill>
                      <a:srgbClr val="0099FF"/>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String of Symbols</a:t>
                      </a:r>
                    </a:p>
                  </a:txBody>
                  <a:tcPr marL="90000" marR="90000" marT="92124" marB="46800" horzOverflow="overflow">
                    <a:lnL>
                      <a:noFill/>
                    </a:lnL>
                    <a:lnR>
                      <a:noFill/>
                    </a:lnR>
                    <a:lnT>
                      <a:noFill/>
                    </a:lnT>
                    <a:lnB>
                      <a:noFill/>
                    </a:lnB>
                    <a:lnTlToBr>
                      <a:noFill/>
                    </a:lnTlToBr>
                    <a:lnBlToTr>
                      <a:noFill/>
                    </a:lnBlToTr>
                    <a:solidFill>
                      <a:srgbClr val="0099FF"/>
                    </a:solidFill>
                  </a:tcPr>
                </a:tc>
              </a:tr>
              <a:tr h="3651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Population</a:t>
                      </a:r>
                    </a:p>
                  </a:txBody>
                  <a:tcPr marL="90000" marR="90000" marT="92124" marB="46800" horzOverflow="overflow">
                    <a:lnL>
                      <a:noFill/>
                    </a:lnL>
                    <a:lnR>
                      <a:noFill/>
                    </a:lnR>
                    <a:lnT>
                      <a:noFill/>
                    </a:lnT>
                    <a:lnB>
                      <a:noFill/>
                    </a:lnB>
                    <a:lnTlToBr>
                      <a:noFill/>
                    </a:lnTlToBr>
                    <a:lnBlToTr>
                      <a:noFill/>
                    </a:lnBlToTr>
                    <a:solidFill>
                      <a:srgbClr val="99CCFF"/>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Set of chromosomes</a:t>
                      </a:r>
                    </a:p>
                  </a:txBody>
                  <a:tcPr marL="90000" marR="90000" marT="92124" marB="46800" horzOverflow="overflow">
                    <a:lnL>
                      <a:noFill/>
                    </a:lnL>
                    <a:lnR>
                      <a:noFill/>
                    </a:lnR>
                    <a:lnT>
                      <a:noFill/>
                    </a:lnT>
                    <a:lnB>
                      <a:noFill/>
                    </a:lnB>
                    <a:lnTlToBr>
                      <a:noFill/>
                    </a:lnTlToBr>
                    <a:lnBlToTr>
                      <a:noFill/>
                    </a:lnBlToTr>
                    <a:solidFill>
                      <a:srgbClr val="99CCFF"/>
                    </a:solidFill>
                  </a:tcPr>
                </a:tc>
              </a:tr>
              <a:tr h="874713">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Deme</a:t>
                      </a:r>
                    </a:p>
                  </a:txBody>
                  <a:tcPr marL="90000" marR="90000" marT="92124" marB="46800" horzOverflow="overflow">
                    <a:lnL>
                      <a:noFill/>
                    </a:lnL>
                    <a:lnR>
                      <a:noFill/>
                    </a:lnR>
                    <a:lnT>
                      <a:noFill/>
                    </a:lnT>
                    <a:lnB>
                      <a:noFill/>
                    </a:lnB>
                    <a:lnTlToBr>
                      <a:noFill/>
                    </a:lnTlToBr>
                    <a:lnBlToTr>
                      <a:noFill/>
                    </a:lnBlToTr>
                    <a:solidFill>
                      <a:srgbClr val="0099FF"/>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Local population of closely related chromosomes (a subset of the total population)</a:t>
                      </a:r>
                    </a:p>
                  </a:txBody>
                  <a:tcPr marL="90000" marR="90000" marT="92124" marB="46800" horzOverflow="overflow">
                    <a:lnL>
                      <a:noFill/>
                    </a:lnL>
                    <a:lnR>
                      <a:noFill/>
                    </a:lnR>
                    <a:lnT>
                      <a:noFill/>
                    </a:lnT>
                    <a:lnB>
                      <a:noFill/>
                    </a:lnB>
                    <a:lnTlToBr>
                      <a:noFill/>
                    </a:lnTlToBr>
                    <a:lnBlToTr>
                      <a:noFill/>
                    </a:lnBlToTr>
                    <a:solidFill>
                      <a:srgbClr val="0099FF"/>
                    </a:solidFill>
                  </a:tcPr>
                </a:tc>
              </a:tr>
              <a:tr h="3651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Gene</a:t>
                      </a:r>
                    </a:p>
                  </a:txBody>
                  <a:tcPr marL="90000" marR="90000" marT="92124" marB="46800" horzOverflow="overflow">
                    <a:lnL>
                      <a:noFill/>
                    </a:lnL>
                    <a:lnR>
                      <a:noFill/>
                    </a:lnR>
                    <a:lnT>
                      <a:noFill/>
                    </a:lnT>
                    <a:lnB>
                      <a:noFill/>
                    </a:lnB>
                    <a:lnTlToBr>
                      <a:noFill/>
                    </a:lnTlToBr>
                    <a:lnBlToTr>
                      <a:noFill/>
                    </a:lnBlToTr>
                    <a:solidFill>
                      <a:srgbClr val="99CCFF"/>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A feature, character or detector</a:t>
                      </a:r>
                    </a:p>
                  </a:txBody>
                  <a:tcPr marL="90000" marR="90000" marT="92124" marB="46800" horzOverflow="overflow">
                    <a:lnL>
                      <a:noFill/>
                    </a:lnL>
                    <a:lnR>
                      <a:noFill/>
                    </a:lnR>
                    <a:lnT>
                      <a:noFill/>
                    </a:lnT>
                    <a:lnB>
                      <a:noFill/>
                    </a:lnB>
                    <a:lnTlToBr>
                      <a:noFill/>
                    </a:lnTlToBr>
                    <a:lnBlToTr>
                      <a:noFill/>
                    </a:lnBlToTr>
                    <a:solidFill>
                      <a:srgbClr val="99CCFF"/>
                    </a:solidFill>
                  </a:tcPr>
                </a:tc>
              </a:tr>
              <a:tr h="3651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Allele</a:t>
                      </a:r>
                    </a:p>
                  </a:txBody>
                  <a:tcPr marL="90000" marR="90000" marT="92124" marB="46800" horzOverflow="overflow">
                    <a:lnL>
                      <a:noFill/>
                    </a:lnL>
                    <a:lnR>
                      <a:noFill/>
                    </a:lnR>
                    <a:lnT>
                      <a:noFill/>
                    </a:lnT>
                    <a:lnB>
                      <a:noFill/>
                    </a:lnB>
                    <a:lnTlToBr>
                      <a:noFill/>
                    </a:lnTlToBr>
                    <a:lnBlToTr>
                      <a:noFill/>
                    </a:lnBlToTr>
                    <a:solidFill>
                      <a:srgbClr val="0099FF"/>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Feature value</a:t>
                      </a:r>
                    </a:p>
                  </a:txBody>
                  <a:tcPr marL="90000" marR="90000" marT="92124" marB="46800" horzOverflow="overflow">
                    <a:lnL>
                      <a:noFill/>
                    </a:lnL>
                    <a:lnR>
                      <a:noFill/>
                    </a:lnR>
                    <a:lnT>
                      <a:noFill/>
                    </a:lnT>
                    <a:lnB>
                      <a:noFill/>
                    </a:lnB>
                    <a:lnTlToBr>
                      <a:noFill/>
                    </a:lnTlToBr>
                    <a:lnBlToTr>
                      <a:noFill/>
                    </a:lnBlToTr>
                    <a:solidFill>
                      <a:srgbClr val="0099FF"/>
                    </a:solidFill>
                  </a:tcPr>
                </a:tc>
              </a:tr>
              <a:tr h="3651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Locus</a:t>
                      </a:r>
                    </a:p>
                  </a:txBody>
                  <a:tcPr marL="90000" marR="90000" marT="92124" marB="46800" horzOverflow="overflow">
                    <a:lnL>
                      <a:noFill/>
                    </a:lnL>
                    <a:lnR>
                      <a:noFill/>
                    </a:lnR>
                    <a:lnT>
                      <a:noFill/>
                    </a:lnT>
                    <a:lnB>
                      <a:noFill/>
                    </a:lnB>
                    <a:lnTlToBr>
                      <a:noFill/>
                    </a:lnTlToBr>
                    <a:lnBlToTr>
                      <a:noFill/>
                    </a:lnBlToTr>
                    <a:solidFill>
                      <a:srgbClr val="99CCFF"/>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A position in a chromosome</a:t>
                      </a:r>
                    </a:p>
                  </a:txBody>
                  <a:tcPr marL="90000" marR="90000" marT="92124" marB="46800" horzOverflow="overflow">
                    <a:lnL>
                      <a:noFill/>
                    </a:lnL>
                    <a:lnR>
                      <a:noFill/>
                    </a:lnR>
                    <a:lnT>
                      <a:noFill/>
                    </a:lnT>
                    <a:lnB>
                      <a:noFill/>
                    </a:lnB>
                    <a:lnTlToBr>
                      <a:noFill/>
                    </a:lnTlToBr>
                    <a:lnBlToTr>
                      <a:noFill/>
                    </a:lnBlToTr>
                    <a:solidFill>
                      <a:srgbClr val="99CCFF"/>
                    </a:solidFill>
                  </a:tcPr>
                </a:tc>
              </a:tr>
              <a:tr h="3651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Genotype</a:t>
                      </a:r>
                    </a:p>
                  </a:txBody>
                  <a:tcPr marL="90000" marR="90000" marT="92124" marB="46800" horzOverflow="overflow">
                    <a:lnL>
                      <a:noFill/>
                    </a:lnL>
                    <a:lnR>
                      <a:noFill/>
                    </a:lnR>
                    <a:lnT>
                      <a:noFill/>
                    </a:lnT>
                    <a:lnB>
                      <a:noFill/>
                    </a:lnB>
                    <a:lnTlToBr>
                      <a:noFill/>
                    </a:lnTlToBr>
                    <a:lnBlToTr>
                      <a:noFill/>
                    </a:lnBlToTr>
                    <a:solidFill>
                      <a:srgbClr val="0099FF"/>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Structure</a:t>
                      </a:r>
                    </a:p>
                  </a:txBody>
                  <a:tcPr marL="90000" marR="90000" marT="92124" marB="46800" horzOverflow="overflow">
                    <a:lnL>
                      <a:noFill/>
                    </a:lnL>
                    <a:lnR>
                      <a:noFill/>
                    </a:lnR>
                    <a:lnT>
                      <a:noFill/>
                    </a:lnT>
                    <a:lnB>
                      <a:noFill/>
                    </a:lnB>
                    <a:lnTlToBr>
                      <a:noFill/>
                    </a:lnTlToBr>
                    <a:lnBlToTr>
                      <a:noFill/>
                    </a:lnBlToTr>
                    <a:solidFill>
                      <a:srgbClr val="0099FF"/>
                    </a:solidFill>
                  </a:tcPr>
                </a:tc>
              </a:tr>
              <a:tr h="619125">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Phenotype</a:t>
                      </a:r>
                    </a:p>
                  </a:txBody>
                  <a:tcPr marL="90000" marR="90000" marT="92124" marB="46800" horzOverflow="overflow">
                    <a:lnL>
                      <a:noFill/>
                    </a:lnL>
                    <a:lnR>
                      <a:noFill/>
                    </a:lnR>
                    <a:lnT>
                      <a:noFill/>
                    </a:lnT>
                    <a:lnB>
                      <a:noFill/>
                    </a:lnB>
                    <a:lnTlToBr>
                      <a:noFill/>
                    </a:lnTlToBr>
                    <a:lnBlToTr>
                      <a:noFill/>
                    </a:lnBlToTr>
                    <a:solidFill>
                      <a:srgbClr val="99CCFF"/>
                    </a:solidFill>
                  </a:tcPr>
                </a:tc>
                <a:tc>
                  <a:txBody>
                    <a:bodyPr/>
                    <a:lstStyle>
                      <a:lvl1pPr>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rgbClr val="000080"/>
                          </a:solidFill>
                          <a:latin typeface="Arial" charset="0"/>
                          <a:cs typeface="Arial Unicode MS" charset="0"/>
                        </a:defRPr>
                      </a:lvl1pPr>
                      <a:lvl2pPr>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latin typeface="Arial" charset="0"/>
                          <a:ea typeface="Microsoft YaHei" charset="-122"/>
                          <a:cs typeface="Arial Unicode MS" charset="0"/>
                        </a:defRPr>
                      </a:lvl2pPr>
                      <a:lvl3pPr>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Arial" charset="0"/>
                          <a:ea typeface="Microsoft YaHei" charset="-122"/>
                          <a:cs typeface="Arial Unicode MS" charset="0"/>
                        </a:defRPr>
                      </a:lvl3pPr>
                      <a:lvl4pPr>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4pPr>
                      <a:lvl5pPr>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5pPr>
                      <a:lvl6pPr marL="25146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6pPr>
                      <a:lvl7pPr marL="29718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7pPr>
                      <a:lvl8pPr marL="34290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8pPr>
                      <a:lvl9pPr marL="3886200" indent="-228600" defTabSz="449263" fontAlgn="base" hangingPunct="0">
                        <a:lnSpc>
                          <a:spcPct val="93000"/>
                        </a:lnSpc>
                        <a:spcBef>
                          <a:spcPct val="0"/>
                        </a:spcBef>
                        <a:spcAft>
                          <a:spcPts val="288"/>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cs typeface="Arial Unicode MS" charset="0"/>
                        </a:defRPr>
                      </a:lvl9pPr>
                    </a:lstStyle>
                    <a:p>
                      <a:pPr marL="0" marR="0" lvl="0" indent="0" algn="l"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en-CA" altLang="en-US" sz="1800" b="0" i="0" u="none" strike="noStrike" cap="none" normalizeH="0" baseline="0" smtClean="0">
                          <a:ln>
                            <a:noFill/>
                          </a:ln>
                          <a:solidFill>
                            <a:srgbClr val="000000"/>
                          </a:solidFill>
                          <a:effectLst/>
                          <a:latin typeface="Arial" charset="0"/>
                          <a:ea typeface="Microsoft YaHei" charset="-122"/>
                        </a:rPr>
                        <a:t>A set of parameters, an alternative solution or a decoded structure</a:t>
                      </a:r>
                    </a:p>
                  </a:txBody>
                  <a:tcPr marL="90000" marR="90000" marT="92124" marB="46800" horzOverflow="overflow">
                    <a:lnL>
                      <a:noFill/>
                    </a:lnL>
                    <a:lnR>
                      <a:noFill/>
                    </a:lnR>
                    <a:lnT>
                      <a:noFill/>
                    </a:lnT>
                    <a:lnB>
                      <a:noFill/>
                    </a:lnB>
                    <a:lnTlToBr>
                      <a:noFill/>
                    </a:lnTlToBr>
                    <a:lnBlToTr>
                      <a:noFill/>
                    </a:lnBlToTr>
                    <a:solidFill>
                      <a:srgbClr val="99CCFF"/>
                    </a:solidFill>
                  </a:tcPr>
                </a:tc>
              </a:tr>
            </a:tbl>
          </a:graphicData>
        </a:graphic>
      </p:graphicFrame>
      <p:sp>
        <p:nvSpPr>
          <p:cNvPr id="16405" name="Text Box 21"/>
          <p:cNvSpPr txBox="1">
            <a:spLocks noChangeArrowheads="1"/>
          </p:cNvSpPr>
          <p:nvPr/>
        </p:nvSpPr>
        <p:spPr bwMode="auto">
          <a:xfrm>
            <a:off x="647700" y="5913438"/>
            <a:ext cx="4464050" cy="3476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084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charset="0"/>
                <a:ea typeface="Microsoft YaHei" charset="-122"/>
              </a:defRPr>
            </a:lvl9pPr>
          </a:lstStyle>
          <a:p>
            <a:pPr>
              <a:buClrTx/>
              <a:buFontTx/>
              <a:buNone/>
            </a:pPr>
            <a:r>
              <a:rPr lang="en-CA" altLang="en-US"/>
              <a:t>Table 1</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7409"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Biological and Artificial Evolution 3</a:t>
            </a:r>
          </a:p>
        </p:txBody>
      </p:sp>
      <p:sp>
        <p:nvSpPr>
          <p:cNvPr id="17410"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The genes are the variables that will be optimized through the process of evolutionary computation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The process follows this sequence of operations: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Create an initial population, evaluate the population, then evolve the population</a:t>
            </a:r>
          </a:p>
        </p:txBody>
      </p:sp>
      <p:pic>
        <p:nvPicPr>
          <p:cNvPr id="174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08288" y="5688013"/>
            <a:ext cx="3124200" cy="1181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Biological and Artificial Evolution 4</a:t>
            </a:r>
          </a:p>
        </p:txBody>
      </p:sp>
      <p:sp>
        <p:nvSpPr>
          <p:cNvPr id="18434"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At the end of each generation, the fittest chromosomes are retained and crossover with other fit members (like breeding) </a:t>
            </a:r>
          </a:p>
        </p:txBody>
      </p:sp>
      <p:pic>
        <p:nvPicPr>
          <p:cNvPr id="1843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3825" y="3611563"/>
            <a:ext cx="4205288" cy="2147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9457"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Biological and Artificial Evolution 5</a:t>
            </a:r>
          </a:p>
        </p:txBody>
      </p:sp>
      <p:sp>
        <p:nvSpPr>
          <p:cNvPr id="19458" name="Rectangle 2"/>
          <p:cNvSpPr>
            <a:spLocks noGrp="1" noChangeArrowheads="1"/>
          </p:cNvSpPr>
          <p:nvPr>
            <p:ph type="body" idx="1"/>
          </p:nvPr>
        </p:nvSpPr>
        <p:spPr>
          <a:xfrm>
            <a:off x="720725" y="1979613"/>
            <a:ext cx="8855075" cy="4741862"/>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Population growth rate is a function of population size, so, left unchecked, a population will grow exponentially – Thomas Malthus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Crunch Time- since there are finite resources in an environment, a population will reach a point where organisms will have to compete for resources and more young will be produced than the environment can support – Charles Darwin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0481"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Biological and Artificial Evolution 6</a:t>
            </a:r>
          </a:p>
        </p:txBody>
      </p:sp>
      <p:sp>
        <p:nvSpPr>
          <p:cNvPr id="20482" name="Rectangle 2"/>
          <p:cNvSpPr>
            <a:spLocks noGrp="1" noChangeArrowheads="1"/>
          </p:cNvSpPr>
          <p:nvPr>
            <p:ph type="body" idx="1"/>
          </p:nvPr>
        </p:nvSpPr>
        <p:spPr>
          <a:xfrm>
            <a:off x="720725" y="1439863"/>
            <a:ext cx="8855075" cy="4922837"/>
          </a:xfrm>
          <a:ln/>
        </p:spPr>
        <p:txBody>
          <a:bodyPr tIns="230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Since more individuals are born than can be supported, there is a constant struggle for existence, thus any being that varies however slightly in a way that benefits itself will have a better chance of survival, and will be naturally selected (Evolution by natural selection) </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3000"/>
              <a:t>3 Essential Ingredients of an Evolutionary Process: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3000"/>
              <a:t>Selection </a:t>
            </a:r>
            <a:r>
              <a:rPr lang="en-CA" altLang="en-US" sz="2000"/>
              <a:t>-</a:t>
            </a:r>
            <a:r>
              <a:rPr lang="en-CA" altLang="en-US" sz="3000"/>
              <a:t> </a:t>
            </a:r>
            <a:r>
              <a:rPr lang="en-CA" altLang="en-US" sz="2000"/>
              <a:t>environment must favour certain traits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3000"/>
              <a:t>Variation </a:t>
            </a:r>
            <a:r>
              <a:rPr lang="en-CA" altLang="en-US" sz="2000"/>
              <a:t>- individuals different from their ancestors must arise consistently</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3000"/>
              <a:t>Heritability </a:t>
            </a:r>
            <a:r>
              <a:rPr lang="en-CA" altLang="en-US" sz="2000"/>
              <a:t>- children must inherit traits from their parents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Biological and Artificial Evolution 7</a:t>
            </a:r>
          </a:p>
        </p:txBody>
      </p:sp>
      <p:sp>
        <p:nvSpPr>
          <p:cNvPr id="21506" name="Rectangle 2"/>
          <p:cNvSpPr>
            <a:spLocks noGrp="1" noChangeArrowheads="1"/>
          </p:cNvSpPr>
          <p:nvPr>
            <p:ph type="body" idx="1"/>
          </p:nvPr>
        </p:nvSpPr>
        <p:spPr>
          <a:xfrm>
            <a:off x="720725" y="1563688"/>
            <a:ext cx="8855075" cy="4140200"/>
          </a:xfrm>
          <a:ln/>
        </p:spPr>
        <p:txBody>
          <a:bodyPr tIns="104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200"/>
              <a:t>Selection pressure present – solid lined pentagon</a:t>
            </a:r>
          </a:p>
        </p:txBody>
      </p:sp>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4688" y="1800225"/>
            <a:ext cx="5243512" cy="51022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Contents</a:t>
            </a:r>
          </a:p>
        </p:txBody>
      </p:sp>
      <p:sp>
        <p:nvSpPr>
          <p:cNvPr id="22530" name="Rectangle 2"/>
          <p:cNvSpPr>
            <a:spLocks noGrp="1" noChangeArrowheads="1"/>
          </p:cNvSpPr>
          <p:nvPr>
            <p:ph type="body" idx="1"/>
          </p:nvPr>
        </p:nvSpPr>
        <p:spPr>
          <a:xfrm>
            <a:off x="720725" y="1979613"/>
            <a:ext cx="8855075" cy="4140200"/>
          </a:xfrm>
          <a:ln/>
        </p:spPr>
        <p:txBody>
          <a:bodyPr tIns="176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History</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Biological and Artificial Evolution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4400"/>
              <a:t>Flow Diagram</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Models of Evolutionary Computation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Algorithms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Programming</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Strategies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Advantages and Disadvantages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3553"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Flow Diagram 1</a:t>
            </a:r>
          </a:p>
        </p:txBody>
      </p:sp>
      <p:sp>
        <p:nvSpPr>
          <p:cNvPr id="23554" name="Rectangle 2"/>
          <p:cNvSpPr>
            <a:spLocks noGrp="1" noChangeArrowheads="1"/>
          </p:cNvSpPr>
          <p:nvPr>
            <p:ph type="body" idx="1"/>
          </p:nvPr>
        </p:nvSpPr>
        <p:spPr>
          <a:xfrm>
            <a:off x="720725" y="1979613"/>
            <a:ext cx="8855075" cy="4168775"/>
          </a:xfrm>
          <a:ln/>
        </p:spPr>
        <p:txBody>
          <a:bodyPr/>
          <a:lstStyle/>
          <a:p>
            <a:endParaRPr lang="en-US"/>
          </a:p>
        </p:txBody>
      </p:sp>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6425" y="1473200"/>
            <a:ext cx="5538788" cy="52800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Introduction 1</a:t>
            </a:r>
          </a:p>
        </p:txBody>
      </p:sp>
      <p:sp>
        <p:nvSpPr>
          <p:cNvPr id="6146" name="Rectangle 2"/>
          <p:cNvSpPr>
            <a:spLocks noGrp="1" noChangeArrowheads="1"/>
          </p:cNvSpPr>
          <p:nvPr>
            <p:ph type="body" idx="1"/>
          </p:nvPr>
        </p:nvSpPr>
        <p:spPr>
          <a:xfrm>
            <a:off x="720725" y="1979613"/>
            <a:ext cx="8855075" cy="4468812"/>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Strongly based on the principles of natural evolution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Within the search space of an optimization problem, a population of individuals is initialized, a fitness function is used to evaluate the goodness of individuals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 selection operator gives evolutionary pressure so only the most fit individuals survive into the next generation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Flow Diagram 2</a:t>
            </a:r>
          </a:p>
        </p:txBody>
      </p:sp>
      <p:sp>
        <p:nvSpPr>
          <p:cNvPr id="24578" name="Rectangle 2"/>
          <p:cNvSpPr>
            <a:spLocks noGrp="1" noChangeArrowheads="1"/>
          </p:cNvSpPr>
          <p:nvPr>
            <p:ph type="body" idx="1"/>
          </p:nvPr>
        </p:nvSpPr>
        <p:spPr>
          <a:xfrm>
            <a:off x="720725" y="1979613"/>
            <a:ext cx="8855075" cy="4195762"/>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The population size generally stays constant</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The evaluation process may be a simple fitness function, or as complicated as an elaborate simulation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Parent selection decides who will become parents and how many children they'll have</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Children created by recombination and mutation, then evaluated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Contents</a:t>
            </a:r>
          </a:p>
        </p:txBody>
      </p:sp>
      <p:sp>
        <p:nvSpPr>
          <p:cNvPr id="25602" name="Rectangle 2"/>
          <p:cNvSpPr>
            <a:spLocks noGrp="1" noChangeArrowheads="1"/>
          </p:cNvSpPr>
          <p:nvPr>
            <p:ph type="body" idx="1"/>
          </p:nvPr>
        </p:nvSpPr>
        <p:spPr>
          <a:xfrm>
            <a:off x="720725" y="1979613"/>
            <a:ext cx="10007600" cy="4140200"/>
          </a:xfrm>
          <a:ln/>
        </p:spPr>
        <p:txBody>
          <a:bodyPr tIns="176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sz="2000"/>
              <a:t>History</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sz="2000"/>
              <a:t>Biological and Artificial Evolution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sz="2000"/>
              <a:t>Flow Diagram</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sz="4200"/>
              <a:t>Models of Evolutionary Computation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sz="2000"/>
              <a:t>Evolutionary Algorithms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sz="2000"/>
              <a:t>Evolutionary Programming</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sz="2000"/>
              <a:t>Evolutionary Strategies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sz="2000"/>
              <a:t>Advantages and Disadvantages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6625"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Models of Evolutionary Computation 1</a:t>
            </a:r>
          </a:p>
        </p:txBody>
      </p:sp>
      <p:sp>
        <p:nvSpPr>
          <p:cNvPr id="26626" name="Rectangle 2"/>
          <p:cNvSpPr>
            <a:spLocks noGrp="1" noChangeArrowheads="1"/>
          </p:cNvSpPr>
          <p:nvPr>
            <p:ph type="body" idx="1"/>
          </p:nvPr>
        </p:nvSpPr>
        <p:spPr>
          <a:xfrm>
            <a:off x="720725" y="1979613"/>
            <a:ext cx="8855075" cy="45085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Paradigms: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Genetic Algorithms (GA)</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J.H. Holland</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Genetic Programming (GP)</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de Garis and John Koza</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Evolutionary Programming (EP)</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L.J. Fogel, A.J. Owens, M.J. Walsh</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Evolutionary Strategies (ES)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I. Rechenberg and H.P. Schwefel</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7649"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Models of Evolutionary Computation 2</a:t>
            </a:r>
          </a:p>
        </p:txBody>
      </p:sp>
      <p:sp>
        <p:nvSpPr>
          <p:cNvPr id="27650" name="Rectangle 2"/>
          <p:cNvSpPr>
            <a:spLocks noGrp="1" noChangeArrowheads="1"/>
          </p:cNvSpPr>
          <p:nvPr>
            <p:ph type="body" idx="1"/>
          </p:nvPr>
        </p:nvSpPr>
        <p:spPr>
          <a:xfrm>
            <a:off x="287338" y="1368425"/>
            <a:ext cx="9286875" cy="4751388"/>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Genetic Algorithms 1</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 basic model of machine learning, it draws its behaviour from mechanisms of evolution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Create an individual from a population of individuals represented by chromosomes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Used mostly for optimization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One common example – travelling salesman problem: the best shortest route has to be determined by optimizing the path</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8673"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Models of Evolutionary Computation 3</a:t>
            </a:r>
          </a:p>
        </p:txBody>
      </p:sp>
      <p:sp>
        <p:nvSpPr>
          <p:cNvPr id="28674" name="Rectangle 2"/>
          <p:cNvSpPr>
            <a:spLocks noGrp="1" noChangeArrowheads="1"/>
          </p:cNvSpPr>
          <p:nvPr>
            <p:ph type="body" idx="1"/>
          </p:nvPr>
        </p:nvSpPr>
        <p:spPr>
          <a:xfrm>
            <a:off x="431800" y="1295400"/>
            <a:ext cx="4679950" cy="51435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Genetic Algorithms 2</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Arrays of bits (or chars) represent chromosomes. </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Simple bit manipulation operations used for crossover, multiplication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First generation is randomly generated</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Every iteration, the old population is rejected, iteration continues with new population</a:t>
            </a:r>
          </a:p>
        </p:txBody>
      </p:sp>
      <p:pic>
        <p:nvPicPr>
          <p:cNvPr id="286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99100" y="1274763"/>
            <a:ext cx="3789363" cy="58531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9697"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Models of Evolutionary Computation 4</a:t>
            </a:r>
          </a:p>
        </p:txBody>
      </p:sp>
      <p:sp>
        <p:nvSpPr>
          <p:cNvPr id="29698" name="Rectangle 2"/>
          <p:cNvSpPr>
            <a:spLocks noGrp="1" noChangeArrowheads="1"/>
          </p:cNvSpPr>
          <p:nvPr>
            <p:ph type="body" idx="1"/>
          </p:nvPr>
        </p:nvSpPr>
        <p:spPr>
          <a:xfrm>
            <a:off x="431800" y="1223963"/>
            <a:ext cx="4248150" cy="5141912"/>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Genetic Programming 1</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Developed to allow automatic programming and program induction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A specialized version of the genetic algorithm</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Can't distinguish between search space and representation space</a:t>
            </a:r>
          </a:p>
        </p:txBody>
      </p:sp>
      <p:pic>
        <p:nvPicPr>
          <p:cNvPr id="296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4775" y="1295400"/>
            <a:ext cx="3527425" cy="568801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Models of Evolutionary Computation 5</a:t>
            </a:r>
          </a:p>
        </p:txBody>
      </p:sp>
      <p:sp>
        <p:nvSpPr>
          <p:cNvPr id="30722" name="Rectangle 2"/>
          <p:cNvSpPr>
            <a:spLocks noGrp="1" noChangeArrowheads="1"/>
          </p:cNvSpPr>
          <p:nvPr>
            <p:ph type="body" idx="1"/>
          </p:nvPr>
        </p:nvSpPr>
        <p:spPr>
          <a:xfrm>
            <a:off x="720725" y="1368425"/>
            <a:ext cx="8855075" cy="4752975"/>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Genetic Programming 2</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Genetic programs represented in tree or linear form</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Main operator for GP is crossover, interchanges subtrees of parent trees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Mutation operator picks random subtree and replaces it with randomly generated subtree</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Programs represented as parse trees instead of lines of code</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Works naturally in Lisp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1745"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Models of Evolutionary Computation 6</a:t>
            </a:r>
          </a:p>
        </p:txBody>
      </p:sp>
      <p:sp>
        <p:nvSpPr>
          <p:cNvPr id="31746"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Evolutionary Programming 1</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 stochastic optimization strategy</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Similar to genetic algorithms, but with emphasis on behavioural linkage between parents and their offspring</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Similar to both GA and ES, efficient way to solve optimization problems</a:t>
            </a:r>
          </a:p>
          <a:p>
            <a:pPr marL="1725613" lvl="1" indent="-608013">
              <a:buClrTx/>
              <a:buSzPct val="7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n-CA"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Models of Evolutionary Computation 7</a:t>
            </a:r>
          </a:p>
        </p:txBody>
      </p:sp>
      <p:sp>
        <p:nvSpPr>
          <p:cNvPr id="32770" name="Rectangle 2"/>
          <p:cNvSpPr>
            <a:spLocks noGrp="1" noChangeArrowheads="1"/>
          </p:cNvSpPr>
          <p:nvPr>
            <p:ph type="body" idx="1"/>
          </p:nvPr>
        </p:nvSpPr>
        <p:spPr>
          <a:xfrm>
            <a:off x="720725" y="1368425"/>
            <a:ext cx="8855075" cy="5210175"/>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Evolutionary Programming 2</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Basic method involves 3 steps: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Step 1:Randomly choose initial population of trial solutions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Step 2: Every produced solution is copied into a new population, these offspring are then mutated according to a distribution of mutation types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Step 3: Every offspring is evaluated by computing its fitness function. Stochastic “tournament” selection applied, to determine solutions to be held back.</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800"/>
              <a:t>No constraint on population size to be held constant</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800"/>
              <a:t>Multiple offspring can be produced per parent</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800"/>
              <a:t>Normally no crossover operator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3793"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Models of Evolutionary Computation 8</a:t>
            </a:r>
          </a:p>
        </p:txBody>
      </p:sp>
      <p:sp>
        <p:nvSpPr>
          <p:cNvPr id="33794" name="Rectangle 2"/>
          <p:cNvSpPr>
            <a:spLocks noGrp="1" noChangeArrowheads="1"/>
          </p:cNvSpPr>
          <p:nvPr>
            <p:ph type="body" idx="1"/>
          </p:nvPr>
        </p:nvSpPr>
        <p:spPr>
          <a:xfrm>
            <a:off x="792163" y="1295400"/>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Evolutionary Programming 3</a:t>
            </a:r>
          </a:p>
        </p:txBody>
      </p:sp>
      <p:pic>
        <p:nvPicPr>
          <p:cNvPr id="337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225" y="1789113"/>
            <a:ext cx="3063875" cy="519588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Introduction 2</a:t>
            </a:r>
          </a:p>
        </p:txBody>
      </p:sp>
      <p:sp>
        <p:nvSpPr>
          <p:cNvPr id="7170" name="Rectangle 2"/>
          <p:cNvSpPr>
            <a:spLocks noGrp="1" noChangeArrowheads="1"/>
          </p:cNvSpPr>
          <p:nvPr>
            <p:ph type="body" idx="1"/>
          </p:nvPr>
        </p:nvSpPr>
        <p:spPr>
          <a:xfrm>
            <a:off x="647700" y="1490663"/>
            <a:ext cx="8855075" cy="5422900"/>
          </a:xfrm>
          <a:ln/>
        </p:spPr>
        <p:txBody>
          <a:bodyPr tIns="266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3000"/>
              <a:t>An iterative process, like growth or development in a population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3000"/>
              <a:t>Optimal Solution is obtained using parallel processing among the population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3000"/>
              <a:t>Selection tends to eliminate individuals that demonstrate inappropriate behaviour, survivors reproduce</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3000"/>
              <a:t>Random mutations cause novel behavioural characteristics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3000"/>
              <a:t>Over successive generations, increasingly appropriate behaviour accumulates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Models of Evolutionary Computation 9</a:t>
            </a:r>
          </a:p>
        </p:txBody>
      </p:sp>
      <p:sp>
        <p:nvSpPr>
          <p:cNvPr id="34818" name="Rectangle 2"/>
          <p:cNvSpPr>
            <a:spLocks noGrp="1" noChangeArrowheads="1"/>
          </p:cNvSpPr>
          <p:nvPr>
            <p:ph type="body" idx="1"/>
          </p:nvPr>
        </p:nvSpPr>
        <p:spPr>
          <a:xfrm>
            <a:off x="720725" y="1979613"/>
            <a:ext cx="8855075" cy="4665662"/>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Evolutionary Strategies 1</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Independently developed with operators such as selection and mutation and population size 1</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Crossover and larger populations brought in later</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Typically use real-valued vector representations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Devised to solve technical optimization problems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5841" name="Rectangle 1"/>
          <p:cNvSpPr>
            <a:spLocks noGrp="1" noChangeArrowheads="1"/>
          </p:cNvSpPr>
          <p:nvPr>
            <p:ph type="title"/>
          </p:nvPr>
        </p:nvSpPr>
        <p:spPr>
          <a:xfrm>
            <a:off x="503238" y="301625"/>
            <a:ext cx="9288462"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Models of Evolutionary Computation 10</a:t>
            </a:r>
          </a:p>
        </p:txBody>
      </p:sp>
      <p:sp>
        <p:nvSpPr>
          <p:cNvPr id="35842" name="Rectangle 2"/>
          <p:cNvSpPr>
            <a:spLocks noGrp="1" noChangeArrowheads="1"/>
          </p:cNvSpPr>
          <p:nvPr>
            <p:ph type="body" idx="1"/>
          </p:nvPr>
        </p:nvSpPr>
        <p:spPr>
          <a:xfrm>
            <a:off x="720725" y="1295400"/>
            <a:ext cx="8855075" cy="5826125"/>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Evolutionary Strategies 2</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Two membered ES: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One parent generates one offspring per generation through normally distributed mutation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Multi-membered ES: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(m+l) (plus strategy) and (m, l) (comma strategy)</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In plus strategy, parental generation is considered during selection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In comma strategy, only offspring undergoes selection, parents die off</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m – population size, l-number of offspring generated per generation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6865" name="Rectangle 1"/>
          <p:cNvSpPr>
            <a:spLocks noGrp="1" noChangeArrowheads="1"/>
          </p:cNvSpPr>
          <p:nvPr>
            <p:ph type="title"/>
          </p:nvPr>
        </p:nvSpPr>
        <p:spPr>
          <a:xfrm>
            <a:off x="503238" y="301625"/>
            <a:ext cx="9215437"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Models of Evolutionary Computation 11</a:t>
            </a:r>
          </a:p>
        </p:txBody>
      </p:sp>
      <p:sp>
        <p:nvSpPr>
          <p:cNvPr id="36866" name="Rectangle 2"/>
          <p:cNvSpPr>
            <a:spLocks noGrp="1" noChangeArrowheads="1"/>
          </p:cNvSpPr>
          <p:nvPr>
            <p:ph type="body" idx="1"/>
          </p:nvPr>
        </p:nvSpPr>
        <p:spPr>
          <a:xfrm>
            <a:off x="720725" y="1368425"/>
            <a:ext cx="8855075" cy="5815013"/>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Evolutionary Strategies 3</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Algorithm:</a:t>
            </a:r>
          </a:p>
        </p:txBody>
      </p:sp>
      <p:sp>
        <p:nvSpPr>
          <p:cNvPr id="36867" name="Text Box 3"/>
          <p:cNvSpPr txBox="1">
            <a:spLocks noChangeArrowheads="1"/>
          </p:cNvSpPr>
          <p:nvPr/>
        </p:nvSpPr>
        <p:spPr bwMode="auto">
          <a:xfrm>
            <a:off x="3311525" y="1871663"/>
            <a:ext cx="5903913" cy="4657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69840" rIns="90000" bIns="45000"/>
          <a:lstStyle>
            <a:lvl1pPr>
              <a:tabLst>
                <a:tab pos="1725613"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 pos="9810750" algn="l"/>
                <a:tab pos="10260013" algn="l"/>
                <a:tab pos="10709275" algn="l"/>
              </a:tabLst>
              <a:defRPr>
                <a:solidFill>
                  <a:srgbClr val="000000"/>
                </a:solidFill>
                <a:latin typeface="Arial" charset="0"/>
                <a:ea typeface="Microsoft YaHei" charset="-122"/>
              </a:defRPr>
            </a:lvl1pPr>
            <a:lvl2pPr marL="1725613" indent="-608013">
              <a:tabLst>
                <a:tab pos="1725613"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 pos="9810750" algn="l"/>
                <a:tab pos="10260013" algn="l"/>
                <a:tab pos="10709275" algn="l"/>
              </a:tabLst>
              <a:defRPr>
                <a:solidFill>
                  <a:srgbClr val="000000"/>
                </a:solidFill>
                <a:latin typeface="Arial" charset="0"/>
                <a:ea typeface="Microsoft YaHei" charset="-122"/>
              </a:defRPr>
            </a:lvl2pPr>
            <a:lvl3pPr>
              <a:tabLst>
                <a:tab pos="1725613"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 pos="9810750" algn="l"/>
                <a:tab pos="10260013" algn="l"/>
                <a:tab pos="10709275" algn="l"/>
              </a:tabLst>
              <a:defRPr>
                <a:solidFill>
                  <a:srgbClr val="000000"/>
                </a:solidFill>
                <a:latin typeface="Arial" charset="0"/>
                <a:ea typeface="Microsoft YaHei" charset="-122"/>
              </a:defRPr>
            </a:lvl3pPr>
            <a:lvl4pPr>
              <a:tabLst>
                <a:tab pos="1725613"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 pos="9810750" algn="l"/>
                <a:tab pos="10260013" algn="l"/>
                <a:tab pos="10709275" algn="l"/>
              </a:tabLst>
              <a:defRPr>
                <a:solidFill>
                  <a:srgbClr val="000000"/>
                </a:solidFill>
                <a:latin typeface="Arial" charset="0"/>
                <a:ea typeface="Microsoft YaHei" charset="-122"/>
              </a:defRPr>
            </a:lvl4pPr>
            <a:lvl5pPr>
              <a:tabLst>
                <a:tab pos="1725613"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 pos="9810750" algn="l"/>
                <a:tab pos="10260013" algn="l"/>
                <a:tab pos="10709275"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1725613"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 pos="9810750" algn="l"/>
                <a:tab pos="10260013" algn="l"/>
                <a:tab pos="10709275"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1725613"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 pos="9810750" algn="l"/>
                <a:tab pos="10260013" algn="l"/>
                <a:tab pos="10709275"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1725613"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 pos="9810750" algn="l"/>
                <a:tab pos="10260013" algn="l"/>
                <a:tab pos="10709275"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1725613" algn="l"/>
                <a:tab pos="2173288" algn="l"/>
                <a:tab pos="2622550" algn="l"/>
                <a:tab pos="3071813" algn="l"/>
                <a:tab pos="3521075" algn="l"/>
                <a:tab pos="3970338" algn="l"/>
                <a:tab pos="4419600" algn="l"/>
                <a:tab pos="4868863" algn="l"/>
                <a:tab pos="5318125" algn="l"/>
                <a:tab pos="5767388" algn="l"/>
                <a:tab pos="6216650" algn="l"/>
                <a:tab pos="6665913" algn="l"/>
                <a:tab pos="7115175" algn="l"/>
                <a:tab pos="7564438" algn="l"/>
                <a:tab pos="8013700" algn="l"/>
                <a:tab pos="8462963" algn="l"/>
                <a:tab pos="8912225" algn="l"/>
                <a:tab pos="9361488" algn="l"/>
                <a:tab pos="9810750" algn="l"/>
                <a:tab pos="10260013" algn="l"/>
                <a:tab pos="10709275" algn="l"/>
              </a:tabLst>
              <a:defRPr>
                <a:solidFill>
                  <a:srgbClr val="000000"/>
                </a:solidFill>
                <a:latin typeface="Arial" charset="0"/>
                <a:ea typeface="Microsoft YaHei" charset="-122"/>
              </a:defRPr>
            </a:lvl9pPr>
          </a:lstStyle>
          <a:p>
            <a:pPr lvl="1">
              <a:spcAft>
                <a:spcPts val="1138"/>
              </a:spcAft>
              <a:buSzPct val="75000"/>
              <a:buFont typeface="Symbol" charset="2"/>
              <a:buNone/>
            </a:pPr>
            <a:endParaRPr lang="en-CA" altLang="en-US" sz="2800"/>
          </a:p>
          <a:p>
            <a:pPr>
              <a:spcAft>
                <a:spcPts val="1425"/>
              </a:spcAft>
              <a:buClrTx/>
              <a:buFontTx/>
              <a:buNone/>
            </a:pPr>
            <a:r>
              <a:rPr lang="en-CA" altLang="en-US" sz="1200">
                <a:solidFill>
                  <a:srgbClr val="000080"/>
                </a:solidFill>
                <a:cs typeface="Arial Unicode MS" charset="0"/>
              </a:rPr>
              <a:t> (define (Evolution-strategy population)</a:t>
            </a:r>
          </a:p>
          <a:p>
            <a:pPr>
              <a:spcAft>
                <a:spcPts val="1425"/>
              </a:spcAft>
              <a:buClrTx/>
              <a:buFontTx/>
              <a:buNone/>
            </a:pPr>
            <a:r>
              <a:rPr lang="en-CA" altLang="en-US" sz="1200">
                <a:solidFill>
                  <a:srgbClr val="000080"/>
                </a:solidFill>
                <a:cs typeface="Arial Unicode MS" charset="0"/>
              </a:rPr>
              <a:t>(if (terminate? population)</a:t>
            </a:r>
          </a:p>
          <a:p>
            <a:pPr>
              <a:spcAft>
                <a:spcPts val="1425"/>
              </a:spcAft>
              <a:buClrTx/>
              <a:buFontTx/>
              <a:buNone/>
            </a:pPr>
            <a:r>
              <a:rPr lang="en-CA" altLang="en-US" sz="1200">
                <a:solidFill>
                  <a:srgbClr val="000080"/>
                </a:solidFill>
                <a:cs typeface="Arial Unicode MS" charset="0"/>
              </a:rPr>
              <a:t> population</a:t>
            </a:r>
          </a:p>
          <a:p>
            <a:pPr>
              <a:spcAft>
                <a:spcPts val="1425"/>
              </a:spcAft>
              <a:buClrTx/>
              <a:buFontTx/>
              <a:buNone/>
            </a:pPr>
            <a:r>
              <a:rPr lang="en-CA" altLang="en-US" sz="1200">
                <a:solidFill>
                  <a:srgbClr val="000080"/>
                </a:solidFill>
                <a:cs typeface="Arial Unicode MS" charset="0"/>
              </a:rPr>
              <a:t>  (evolution-strategy</a:t>
            </a:r>
          </a:p>
          <a:p>
            <a:pPr>
              <a:spcAft>
                <a:spcPts val="1425"/>
              </a:spcAft>
              <a:buClrTx/>
              <a:buFontTx/>
              <a:buNone/>
            </a:pPr>
            <a:r>
              <a:rPr lang="en-CA" altLang="en-US" sz="1200">
                <a:solidFill>
                  <a:srgbClr val="000080"/>
                </a:solidFill>
                <a:cs typeface="Arial Unicode MS" charset="0"/>
              </a:rPr>
              <a:t>      (select</a:t>
            </a:r>
          </a:p>
          <a:p>
            <a:pPr>
              <a:spcAft>
                <a:spcPts val="1425"/>
              </a:spcAft>
              <a:buClrTx/>
              <a:buFontTx/>
              <a:buNone/>
            </a:pPr>
            <a:r>
              <a:rPr lang="en-CA" altLang="en-US" sz="1200">
                <a:solidFill>
                  <a:srgbClr val="000080"/>
                </a:solidFill>
                <a:cs typeface="Arial Unicode MS" charset="0"/>
              </a:rPr>
              <a:t>(cond (plus-strategy?</a:t>
            </a:r>
          </a:p>
          <a:p>
            <a:pPr>
              <a:spcAft>
                <a:spcPts val="1425"/>
              </a:spcAft>
              <a:buClrTx/>
              <a:buFontTx/>
              <a:buNone/>
            </a:pPr>
            <a:r>
              <a:rPr lang="en-CA" altLang="en-US" sz="1200">
                <a:solidFill>
                  <a:srgbClr val="000080"/>
                </a:solidFill>
                <a:cs typeface="Arial Unicode MS" charset="0"/>
              </a:rPr>
              <a:t>       (union (mutate</a:t>
            </a:r>
          </a:p>
          <a:p>
            <a:pPr>
              <a:spcAft>
                <a:spcPts val="1425"/>
              </a:spcAft>
              <a:buClrTx/>
              <a:buFontTx/>
              <a:buNone/>
            </a:pPr>
            <a:r>
              <a:rPr lang="en-CA" altLang="en-US" sz="1200">
                <a:solidFill>
                  <a:srgbClr val="000080"/>
                </a:solidFill>
                <a:cs typeface="Arial Unicode MS" charset="0"/>
              </a:rPr>
              <a:t>          (recombine population))</a:t>
            </a:r>
          </a:p>
          <a:p>
            <a:pPr>
              <a:spcAft>
                <a:spcPts val="1425"/>
              </a:spcAft>
              <a:buClrTx/>
              <a:buFontTx/>
              <a:buNone/>
            </a:pPr>
            <a:r>
              <a:rPr lang="en-CA" altLang="en-US" sz="1200">
                <a:solidFill>
                  <a:srgbClr val="000080"/>
                </a:solidFill>
                <a:cs typeface="Arial Unicode MS" charset="0"/>
              </a:rPr>
              <a:t>       population))</a:t>
            </a:r>
          </a:p>
          <a:p>
            <a:pPr>
              <a:spcAft>
                <a:spcPts val="1425"/>
              </a:spcAft>
              <a:buClrTx/>
              <a:buFontTx/>
              <a:buNone/>
            </a:pPr>
            <a:r>
              <a:rPr lang="en-CA" altLang="en-US" sz="1200">
                <a:solidFill>
                  <a:srgbClr val="000080"/>
                </a:solidFill>
                <a:cs typeface="Arial Unicode MS" charset="0"/>
              </a:rPr>
              <a:t>       (comma-strategy?</a:t>
            </a:r>
          </a:p>
          <a:p>
            <a:pPr>
              <a:spcAft>
                <a:spcPts val="1425"/>
              </a:spcAft>
              <a:buClrTx/>
              <a:buFontTx/>
              <a:buNone/>
            </a:pPr>
            <a:r>
              <a:rPr lang="en-CA" altLang="en-US" sz="1200">
                <a:solidFill>
                  <a:srgbClr val="000080"/>
                </a:solidFill>
                <a:cs typeface="Arial Unicode MS" charset="0"/>
              </a:rPr>
              <a:t>   (mutate</a:t>
            </a:r>
          </a:p>
          <a:p>
            <a:pPr>
              <a:spcAft>
                <a:spcPts val="1425"/>
              </a:spcAft>
              <a:buClrTx/>
              <a:buFontTx/>
              <a:buNone/>
            </a:pPr>
            <a:r>
              <a:rPr lang="en-CA" altLang="en-US" sz="1200">
                <a:solidFill>
                  <a:srgbClr val="000080"/>
                </a:solidFill>
                <a:cs typeface="Arial Unicode MS" charset="0"/>
              </a:rPr>
              <a:t>      (recombine population))))))))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503238" y="301625"/>
            <a:ext cx="9215437"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Models of Evolutionary Computation 12</a:t>
            </a:r>
          </a:p>
        </p:txBody>
      </p:sp>
      <p:sp>
        <p:nvSpPr>
          <p:cNvPr id="37890" name="Rectangle 2"/>
          <p:cNvSpPr>
            <a:spLocks noGrp="1" noChangeArrowheads="1"/>
          </p:cNvSpPr>
          <p:nvPr>
            <p:ph type="body" idx="1"/>
          </p:nvPr>
        </p:nvSpPr>
        <p:spPr>
          <a:xfrm>
            <a:off x="720725" y="1624013"/>
            <a:ext cx="8855075" cy="4999037"/>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Evolutionary Strategies 4</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Every individual in an ES' population consists of the following genotype:</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Object Variables: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400"/>
              <a:t>Real valued x(i) variables should be evolved through crossover and mutation so that the objective function reaches its global optimum</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Strategy Variables: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400"/>
              <a:t>Real valued s(i) variables/mean step sizes determine the mutatability of the x(i)</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Learning takes place on 2 levels: genotypic (object and strategy variable) level and phenotypic (fitness) level</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For fast convergence, ratio or m to l should be fairly low, around (15, 100) to find an optimal solution</a:t>
            </a:r>
          </a:p>
          <a:p>
            <a:pPr marL="2589213" lvl="2" indent="-500063">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n-CA" altLang="en-US" sz="220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503238" y="301625"/>
            <a:ext cx="9288462"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Models of Evolutionary Computation 13</a:t>
            </a:r>
          </a:p>
        </p:txBody>
      </p:sp>
      <p:sp>
        <p:nvSpPr>
          <p:cNvPr id="38914" name="Rectangle 2"/>
          <p:cNvSpPr>
            <a:spLocks noGrp="1" noChangeArrowheads="1"/>
          </p:cNvSpPr>
          <p:nvPr>
            <p:ph type="body" idx="1"/>
          </p:nvPr>
        </p:nvSpPr>
        <p:spPr>
          <a:xfrm>
            <a:off x="360363" y="1295400"/>
            <a:ext cx="9647237" cy="5846763"/>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a:t>Evolutionary Strategies 5</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sz="2600"/>
              <a:t>Agents that greatly influence self-adaption within ESs: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sz="2600"/>
              <a:t>Randomness</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a:t>Mutation can't be completely random or the child would be independent of its parents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sz="2600"/>
              <a:t>Population Size</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a:t>A population must be sufficiently large. Rather than allowing only the current best solutions to reproduce, individuals that are good should also be allowed</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sz="2600"/>
              <a:t>Cooperation</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a:t>Individuals should recombine knowledge with others, knowledge won't accumulate in best individual only</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sz="2600"/>
              <a:t>Deterioration</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 pos="9410700" algn="l"/>
              </a:tabLst>
            </a:pPr>
            <a:r>
              <a:rPr lang="en-CA" altLang="en-US"/>
              <a:t>In nature, a restrained lifespan can prevent a species from freezing genetically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39937"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Contents</a:t>
            </a:r>
          </a:p>
        </p:txBody>
      </p:sp>
      <p:sp>
        <p:nvSpPr>
          <p:cNvPr id="39938" name="Rectangle 2"/>
          <p:cNvSpPr>
            <a:spLocks noGrp="1" noChangeArrowheads="1"/>
          </p:cNvSpPr>
          <p:nvPr>
            <p:ph type="body" idx="1"/>
          </p:nvPr>
        </p:nvSpPr>
        <p:spPr>
          <a:xfrm>
            <a:off x="720725" y="1979613"/>
            <a:ext cx="8855075" cy="4140200"/>
          </a:xfrm>
          <a:ln/>
        </p:spPr>
        <p:txBody>
          <a:bodyPr tIns="176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History</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Biological and Artificial Evolution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Flow Diagram</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Models of Evolutionary Computation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4400"/>
              <a:t>Evolutionary Algorithms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Programming</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Strategies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Advantages and Disadvantages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1</a:t>
            </a:r>
          </a:p>
        </p:txBody>
      </p:sp>
      <p:sp>
        <p:nvSpPr>
          <p:cNvPr id="40962"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Stochastic search and optimization heuristics derived from classic evolution theory</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 </a:t>
            </a:r>
            <a:r>
              <a:rPr lang="en-CA" altLang="en-US" b="1"/>
              <a:t>Basic Idea:</a:t>
            </a:r>
            <a:r>
              <a:rPr lang="en-CA" altLang="en-US"/>
              <a:t> If only individuals of a population that meet a certain selection criteria reproduce,and the other individuals die, then the population will converge to the individuals that best meet the selection criteria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1985"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2</a:t>
            </a:r>
          </a:p>
        </p:txBody>
      </p:sp>
      <p:sp>
        <p:nvSpPr>
          <p:cNvPr id="41986" name="Rectangle 2"/>
          <p:cNvSpPr>
            <a:spLocks noGrp="1" noChangeArrowheads="1"/>
          </p:cNvSpPr>
          <p:nvPr>
            <p:ph type="body" idx="1"/>
          </p:nvPr>
        </p:nvSpPr>
        <p:spPr>
          <a:xfrm>
            <a:off x="5903913" y="1295400"/>
            <a:ext cx="3959225" cy="5048250"/>
          </a:xfrm>
          <a:ln/>
        </p:spPr>
        <p:txBody>
          <a:bodyPr tIns="212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a:t>Single Population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600"/>
              <a:t>Parents are recombined to produce offspring, offspring mutated with certain probability, then evaluated, then inserted into population, replacing their parents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600"/>
              <a:t>Generations are produced until optimization criteria are met</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600"/>
              <a:t>Powerful, performs well</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a:t>However, better results can usually be obtained by using multiple subpopulations. </a:t>
            </a:r>
          </a:p>
        </p:txBody>
      </p:sp>
      <p:pic>
        <p:nvPicPr>
          <p:cNvPr id="4198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0" y="1379538"/>
            <a:ext cx="4602163" cy="5029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3009"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3</a:t>
            </a:r>
          </a:p>
        </p:txBody>
      </p:sp>
      <p:sp>
        <p:nvSpPr>
          <p:cNvPr id="43010" name="Rectangle 2"/>
          <p:cNvSpPr>
            <a:spLocks noGrp="1" noChangeArrowheads="1"/>
          </p:cNvSpPr>
          <p:nvPr>
            <p:ph type="body" idx="1"/>
          </p:nvPr>
        </p:nvSpPr>
        <p:spPr>
          <a:xfrm>
            <a:off x="720725" y="1979613"/>
            <a:ext cx="4475163"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Multi-Population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Every subpopulation evolves independently for a few generations, then one or more individuals are exchanged between subpopulations.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More similar to nature</a:t>
            </a:r>
          </a:p>
        </p:txBody>
      </p:sp>
      <p:pic>
        <p:nvPicPr>
          <p:cNvPr id="430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5888" y="1303338"/>
            <a:ext cx="4308475" cy="57531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4033"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4</a:t>
            </a:r>
          </a:p>
        </p:txBody>
      </p:sp>
      <p:sp>
        <p:nvSpPr>
          <p:cNvPr id="44034" name="Rectangle 2"/>
          <p:cNvSpPr>
            <a:spLocks noGrp="1" noChangeArrowheads="1"/>
          </p:cNvSpPr>
          <p:nvPr>
            <p:ph type="body" idx="1"/>
          </p:nvPr>
        </p:nvSpPr>
        <p:spPr>
          <a:xfrm>
            <a:off x="720725" y="1223963"/>
            <a:ext cx="8855075" cy="5849937"/>
          </a:xfrm>
          <a:ln/>
        </p:spPr>
        <p:txBody>
          <a:bodyPr tIns="248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800"/>
              <a:t>Evolutionary algorithms includes the domains of genetic algorithms, evolution strategies, evolutionary programming, and genetic programming</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800"/>
              <a:t>Parameters, procedures, and operators that define a particular EA:</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a:t>Representation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a:t>Fitness Function </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a:t>Population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a:t>Parent Selection Mechanism</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a:t>Variation Operators, recombination and mutation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a:t>Reproduction Operator</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Also, initialization procedure and termination condition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Introduction 3</a:t>
            </a:r>
          </a:p>
        </p:txBody>
      </p:sp>
      <p:sp>
        <p:nvSpPr>
          <p:cNvPr id="8194" name="Rectangle 2"/>
          <p:cNvSpPr>
            <a:spLocks noGrp="1" noChangeArrowheads="1"/>
          </p:cNvSpPr>
          <p:nvPr>
            <p:ph type="body" idx="1"/>
          </p:nvPr>
        </p:nvSpPr>
        <p:spPr>
          <a:xfrm>
            <a:off x="720725" y="1979613"/>
            <a:ext cx="8855075" cy="4367212"/>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Evolutionary computation can be modelled algorithmically</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Basic overview of an evolutionary model:</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3200"/>
              <a:t>x[t+1] =s(v(x[t]))</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 – time</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 x[t] – population at time t</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v – random variation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 - selection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5057"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5</a:t>
            </a:r>
          </a:p>
        </p:txBody>
      </p:sp>
      <p:sp>
        <p:nvSpPr>
          <p:cNvPr id="45058" name="Rectangle 2"/>
          <p:cNvSpPr>
            <a:spLocks noGrp="1" noChangeArrowheads="1"/>
          </p:cNvSpPr>
          <p:nvPr>
            <p:ph type="body" idx="1"/>
          </p:nvPr>
        </p:nvSpPr>
        <p:spPr>
          <a:xfrm>
            <a:off x="720725" y="1979613"/>
            <a:ext cx="8855075" cy="4308475"/>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Solution Representation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Method of representing solutions/individuals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Most common- linear binary representations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Array of bits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Sections are well coordinated due to fixed size</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Crossover operations are easy</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Common genetic representations: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Binary array, genetic tree, parse tree, binary tree, natural language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6081"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6</a:t>
            </a:r>
          </a:p>
        </p:txBody>
      </p:sp>
      <p:sp>
        <p:nvSpPr>
          <p:cNvPr id="46082"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Fitness Function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Special type of objective function, evaluates the optimality of a solution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Not only indicates how good the solution is, also should correspond to how close the chromosome is to optimal</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Inserts a criterion for selection of chromosomes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7105"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7</a:t>
            </a:r>
          </a:p>
        </p:txBody>
      </p:sp>
      <p:sp>
        <p:nvSpPr>
          <p:cNvPr id="47106" name="Rectangle 2"/>
          <p:cNvSpPr>
            <a:spLocks noGrp="1" noChangeArrowheads="1"/>
          </p:cNvSpPr>
          <p:nvPr>
            <p:ph type="body" idx="1"/>
          </p:nvPr>
        </p:nvSpPr>
        <p:spPr>
          <a:xfrm>
            <a:off x="720725" y="1979613"/>
            <a:ext cx="8855075" cy="4459287"/>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Initialization of Population Size 1</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Two effects to be considered: Initial population size and procedure to initialize population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Size has to increase exponentially with the complexity of the problem in order to generate best solutions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Large populations excessively costly</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Acceptable results can be obtained with much smaller populations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8129"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8</a:t>
            </a:r>
          </a:p>
        </p:txBody>
      </p:sp>
      <p:sp>
        <p:nvSpPr>
          <p:cNvPr id="48130"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Initialization of Population Size 2</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Two methods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Heuristic initialization</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Searches a small part of the solution space and never finds global optimal solutions because of lack of diversity in search space</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Random initialization</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This is used so global optimal solutions can be found</a:t>
            </a:r>
          </a:p>
          <a:p>
            <a:pPr marL="1725613" lvl="1" indent="-608013">
              <a:buClrTx/>
              <a:buSzPct val="7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n-CA" altLang="en-US"/>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49153"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9</a:t>
            </a:r>
          </a:p>
        </p:txBody>
      </p:sp>
      <p:sp>
        <p:nvSpPr>
          <p:cNvPr id="49154" name="Rectangle 2"/>
          <p:cNvSpPr>
            <a:spLocks noGrp="1" noChangeArrowheads="1"/>
          </p:cNvSpPr>
          <p:nvPr>
            <p:ph type="body" idx="1"/>
          </p:nvPr>
        </p:nvSpPr>
        <p:spPr>
          <a:xfrm>
            <a:off x="720725" y="1368425"/>
            <a:ext cx="8855075" cy="4751388"/>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Selection Mechanisms 1</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Natural selection is the mechanism by which evolution may occur in a population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Parents are selected according to fitness with one of these algorithms: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Roulette wheel selection</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Stochastic universal sampling</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Local selection</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Truncation selection</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Tournament selection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0177"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Algorithms10</a:t>
            </a:r>
          </a:p>
        </p:txBody>
      </p:sp>
      <p:sp>
        <p:nvSpPr>
          <p:cNvPr id="50178" name="Rectangle 2"/>
          <p:cNvSpPr>
            <a:spLocks noGrp="1" noChangeArrowheads="1"/>
          </p:cNvSpPr>
          <p:nvPr>
            <p:ph type="body" idx="1"/>
          </p:nvPr>
        </p:nvSpPr>
        <p:spPr>
          <a:xfrm>
            <a:off x="720725" y="1295400"/>
            <a:ext cx="8855075" cy="4824413"/>
          </a:xfrm>
          <a:ln/>
        </p:spPr>
        <p:txBody>
          <a:bodyPr/>
          <a:lstStyle/>
          <a:p>
            <a:pPr marL="430213" indent="-323850" algn="ctr">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Selections Mechanisms 2: Roulette Wheel Selection</a:t>
            </a:r>
          </a:p>
          <a:p>
            <a:pPr marL="1727200" lvl="1" indent="-608013">
              <a:buClrTx/>
              <a:buSzPct val="7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n-CA" altLang="en-US"/>
          </a:p>
        </p:txBody>
      </p:sp>
      <p:pic>
        <p:nvPicPr>
          <p:cNvPr id="5017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4275" y="1770063"/>
            <a:ext cx="3600450" cy="2981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0" name="Text Box 4"/>
          <p:cNvSpPr txBox="1">
            <a:spLocks noChangeArrowheads="1"/>
          </p:cNvSpPr>
          <p:nvPr/>
        </p:nvSpPr>
        <p:spPr bwMode="auto">
          <a:xfrm>
            <a:off x="431800" y="2279650"/>
            <a:ext cx="5832475" cy="456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23040" rIns="0" bIns="0"/>
          <a:lstStyle>
            <a:lvl1pPr>
              <a:tabLst>
                <a:tab pos="862013"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 pos="9845675" algn="l"/>
              </a:tabLst>
              <a:defRPr>
                <a:solidFill>
                  <a:srgbClr val="000000"/>
                </a:solidFill>
                <a:latin typeface="Arial" charset="0"/>
                <a:ea typeface="Microsoft YaHei" charset="-122"/>
              </a:defRPr>
            </a:lvl1pPr>
            <a:lvl2pPr marL="862013">
              <a:tabLst>
                <a:tab pos="862013"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 pos="9845675" algn="l"/>
              </a:tabLst>
              <a:defRPr>
                <a:solidFill>
                  <a:srgbClr val="000000"/>
                </a:solidFill>
                <a:latin typeface="Arial" charset="0"/>
                <a:ea typeface="Microsoft YaHei" charset="-122"/>
              </a:defRPr>
            </a:lvl2pPr>
            <a:lvl3pPr>
              <a:tabLst>
                <a:tab pos="862013"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 pos="9845675" algn="l"/>
              </a:tabLst>
              <a:defRPr>
                <a:solidFill>
                  <a:srgbClr val="000000"/>
                </a:solidFill>
                <a:latin typeface="Arial" charset="0"/>
                <a:ea typeface="Microsoft YaHei" charset="-122"/>
              </a:defRPr>
            </a:lvl3pPr>
            <a:lvl4pPr>
              <a:tabLst>
                <a:tab pos="862013"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 pos="9845675" algn="l"/>
              </a:tabLst>
              <a:defRPr>
                <a:solidFill>
                  <a:srgbClr val="000000"/>
                </a:solidFill>
                <a:latin typeface="Arial" charset="0"/>
                <a:ea typeface="Microsoft YaHei" charset="-122"/>
              </a:defRPr>
            </a:lvl4pPr>
            <a:lvl5pPr>
              <a:tabLst>
                <a:tab pos="862013"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 pos="9845675" algn="l"/>
              </a:tabLst>
              <a:defRPr>
                <a:solidFill>
                  <a:srgbClr val="000000"/>
                </a:solidFill>
                <a:latin typeface="Arial" charset="0"/>
                <a:ea typeface="Microsoft YaHei" charset="-122"/>
              </a:defRPr>
            </a:lvl5pPr>
            <a:lvl6pPr marL="2514600" indent="-228600" defTabSz="449263" fontAlgn="base" hangingPunct="0">
              <a:lnSpc>
                <a:spcPct val="93000"/>
              </a:lnSpc>
              <a:spcBef>
                <a:spcPct val="0"/>
              </a:spcBef>
              <a:spcAft>
                <a:spcPct val="0"/>
              </a:spcAft>
              <a:buClr>
                <a:srgbClr val="000000"/>
              </a:buClr>
              <a:buSzPct val="100000"/>
              <a:buFont typeface="Times New Roman" pitchFamily="16" charset="0"/>
              <a:tabLst>
                <a:tab pos="862013"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 pos="9845675" algn="l"/>
              </a:tabLst>
              <a:defRPr>
                <a:solidFill>
                  <a:srgbClr val="000000"/>
                </a:solidFill>
                <a:latin typeface="Arial" charset="0"/>
                <a:ea typeface="Microsoft YaHei" charset="-122"/>
              </a:defRPr>
            </a:lvl6pPr>
            <a:lvl7pPr marL="2971800" indent="-228600" defTabSz="449263" fontAlgn="base" hangingPunct="0">
              <a:lnSpc>
                <a:spcPct val="93000"/>
              </a:lnSpc>
              <a:spcBef>
                <a:spcPct val="0"/>
              </a:spcBef>
              <a:spcAft>
                <a:spcPct val="0"/>
              </a:spcAft>
              <a:buClr>
                <a:srgbClr val="000000"/>
              </a:buClr>
              <a:buSzPct val="100000"/>
              <a:buFont typeface="Times New Roman" pitchFamily="16" charset="0"/>
              <a:tabLst>
                <a:tab pos="862013"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 pos="9845675" algn="l"/>
              </a:tabLst>
              <a:defRPr>
                <a:solidFill>
                  <a:srgbClr val="000000"/>
                </a:solidFill>
                <a:latin typeface="Arial" charset="0"/>
                <a:ea typeface="Microsoft YaHei" charset="-122"/>
              </a:defRPr>
            </a:lvl7pPr>
            <a:lvl8pPr marL="3429000" indent="-228600" defTabSz="449263" fontAlgn="base" hangingPunct="0">
              <a:lnSpc>
                <a:spcPct val="93000"/>
              </a:lnSpc>
              <a:spcBef>
                <a:spcPct val="0"/>
              </a:spcBef>
              <a:spcAft>
                <a:spcPct val="0"/>
              </a:spcAft>
              <a:buClr>
                <a:srgbClr val="000000"/>
              </a:buClr>
              <a:buSzPct val="100000"/>
              <a:buFont typeface="Times New Roman" pitchFamily="16" charset="0"/>
              <a:tabLst>
                <a:tab pos="862013"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 pos="9845675" algn="l"/>
              </a:tabLst>
              <a:defRPr>
                <a:solidFill>
                  <a:srgbClr val="000000"/>
                </a:solidFill>
                <a:latin typeface="Arial" charset="0"/>
                <a:ea typeface="Microsoft YaHei" charset="-122"/>
              </a:defRPr>
            </a:lvl8pPr>
            <a:lvl9pPr marL="3886200" indent="-228600" defTabSz="449263" fontAlgn="base" hangingPunct="0">
              <a:lnSpc>
                <a:spcPct val="93000"/>
              </a:lnSpc>
              <a:spcBef>
                <a:spcPct val="0"/>
              </a:spcBef>
              <a:spcAft>
                <a:spcPct val="0"/>
              </a:spcAft>
              <a:buClr>
                <a:srgbClr val="000000"/>
              </a:buClr>
              <a:buSzPct val="100000"/>
              <a:buFont typeface="Times New Roman" pitchFamily="16" charset="0"/>
              <a:tabLst>
                <a:tab pos="862013" algn="l"/>
                <a:tab pos="1309688" algn="l"/>
                <a:tab pos="1758950" algn="l"/>
                <a:tab pos="2208213" algn="l"/>
                <a:tab pos="2657475" algn="l"/>
                <a:tab pos="3106738" algn="l"/>
                <a:tab pos="3556000" algn="l"/>
                <a:tab pos="4005263" algn="l"/>
                <a:tab pos="4454525" algn="l"/>
                <a:tab pos="4903788" algn="l"/>
                <a:tab pos="5353050" algn="l"/>
                <a:tab pos="5802313" algn="l"/>
                <a:tab pos="6251575" algn="l"/>
                <a:tab pos="6700838" algn="l"/>
                <a:tab pos="7150100" algn="l"/>
                <a:tab pos="7599363" algn="l"/>
                <a:tab pos="8048625" algn="l"/>
                <a:tab pos="8497888" algn="l"/>
                <a:tab pos="8947150" algn="l"/>
                <a:tab pos="9396413" algn="l"/>
                <a:tab pos="9845675" algn="l"/>
              </a:tabLst>
              <a:defRPr>
                <a:solidFill>
                  <a:srgbClr val="000000"/>
                </a:solidFill>
                <a:latin typeface="Arial" charset="0"/>
                <a:ea typeface="Microsoft YaHei" charset="-122"/>
              </a:defRPr>
            </a:lvl9pPr>
          </a:lstStyle>
          <a:p>
            <a:pPr lvl="1">
              <a:spcAft>
                <a:spcPts val="1425"/>
              </a:spcAft>
              <a:buClr>
                <a:srgbClr val="FF6633"/>
              </a:buClr>
              <a:buSzPct val="75000"/>
              <a:buFont typeface="Symbol" charset="2"/>
              <a:buChar char=""/>
            </a:pPr>
            <a:r>
              <a:rPr lang="en-CA" altLang="en-US" sz="2600">
                <a:solidFill>
                  <a:srgbClr val="000080"/>
                </a:solidFill>
                <a:cs typeface="Arial Unicode MS" charset="0"/>
              </a:rPr>
              <a:t>Stochastically select from one generation to create the basis of the next generation</a:t>
            </a:r>
          </a:p>
          <a:p>
            <a:pPr lvl="1">
              <a:spcAft>
                <a:spcPts val="1425"/>
              </a:spcAft>
              <a:buClr>
                <a:srgbClr val="FF6633"/>
              </a:buClr>
              <a:buSzPct val="75000"/>
              <a:buFont typeface="Symbol" charset="2"/>
              <a:buChar char=""/>
            </a:pPr>
            <a:r>
              <a:rPr lang="en-CA" altLang="en-US" sz="2600">
                <a:solidFill>
                  <a:srgbClr val="000080"/>
                </a:solidFill>
                <a:cs typeface="Arial Unicode MS" charset="0"/>
              </a:rPr>
              <a:t>Fittest individuals have greater chance of survival</a:t>
            </a:r>
          </a:p>
          <a:p>
            <a:pPr lvl="1">
              <a:spcAft>
                <a:spcPts val="1425"/>
              </a:spcAft>
              <a:buClrTx/>
              <a:buSzPct val="75000"/>
              <a:buFontTx/>
              <a:buNone/>
            </a:pPr>
            <a:r>
              <a:rPr lang="en-CA" altLang="en-US" sz="2600">
                <a:solidFill>
                  <a:srgbClr val="000080"/>
                </a:solidFill>
                <a:cs typeface="Arial Unicode MS" charset="0"/>
              </a:rPr>
              <a:t>Number of times roulette wheel is spun is equal to the size of the population</a:t>
            </a:r>
            <a:r>
              <a:rPr lang="en-CA" altLang="en-US" sz="3200">
                <a:solidFill>
                  <a:srgbClr val="000080"/>
                </a:solidFill>
                <a:cs typeface="Arial Unicode MS" charset="0"/>
              </a:rPr>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1201"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11</a:t>
            </a:r>
          </a:p>
        </p:txBody>
      </p:sp>
      <p:sp>
        <p:nvSpPr>
          <p:cNvPr id="51202" name="Rectangle 2"/>
          <p:cNvSpPr>
            <a:spLocks noGrp="1" noChangeArrowheads="1"/>
          </p:cNvSpPr>
          <p:nvPr>
            <p:ph type="body" idx="1"/>
          </p:nvPr>
        </p:nvSpPr>
        <p:spPr>
          <a:xfrm>
            <a:off x="720725" y="1152525"/>
            <a:ext cx="8855075" cy="3387725"/>
          </a:xfrm>
          <a:ln/>
        </p:spPr>
        <p:txBody>
          <a:bodyPr/>
          <a:lstStyle/>
          <a:p>
            <a:pPr marL="430213" indent="-323850" algn="ctr">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Selections Mechanisms 3: Stochastic Universal Sampling</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Single phase sampling algorithm with minimum spread and no bias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N equally spaced pointers rather than one</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Roulette wheel can be implemented as O(NlogN), this can be implemented as O(N)</a:t>
            </a:r>
          </a:p>
        </p:txBody>
      </p:sp>
      <p:pic>
        <p:nvPicPr>
          <p:cNvPr id="5120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263" y="4535488"/>
            <a:ext cx="5327650" cy="24479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2225"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12</a:t>
            </a:r>
          </a:p>
        </p:txBody>
      </p:sp>
      <p:sp>
        <p:nvSpPr>
          <p:cNvPr id="52226" name="Rectangle 2"/>
          <p:cNvSpPr>
            <a:spLocks noGrp="1" noChangeArrowheads="1"/>
          </p:cNvSpPr>
          <p:nvPr>
            <p:ph type="body" idx="1"/>
          </p:nvPr>
        </p:nvSpPr>
        <p:spPr>
          <a:xfrm>
            <a:off x="720725" y="1368425"/>
            <a:ext cx="8855075" cy="4751388"/>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Selections Mechanisms 4: Local Selection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 selection scheme that minimizes interactions among individuals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Leads to a more realistic reproduction scheme in an evolutionary model</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Every solution is a candidate solution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Individuals compete for resources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No specific times when individuals reproduce or die, it all happens naturally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3249"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13</a:t>
            </a:r>
          </a:p>
        </p:txBody>
      </p:sp>
      <p:sp>
        <p:nvSpPr>
          <p:cNvPr id="53250" name="Rectangle 2"/>
          <p:cNvSpPr>
            <a:spLocks noGrp="1" noChangeArrowheads="1"/>
          </p:cNvSpPr>
          <p:nvPr>
            <p:ph type="body" idx="1"/>
          </p:nvPr>
        </p:nvSpPr>
        <p:spPr>
          <a:xfrm>
            <a:off x="720725" y="1511300"/>
            <a:ext cx="8999538" cy="4608513"/>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Selections Mechanisms 5: Truncation Selection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An individual's quantitative expression of a phenotype is more than or less than a “truncation point”</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Ranks all individuals in terms of fitness, and selects the best ones as parents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Most commonly used in evolution strategies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4273"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14</a:t>
            </a:r>
          </a:p>
        </p:txBody>
      </p:sp>
      <p:sp>
        <p:nvSpPr>
          <p:cNvPr id="54274" name="Rectangle 2"/>
          <p:cNvSpPr>
            <a:spLocks noGrp="1" noChangeArrowheads="1"/>
          </p:cNvSpPr>
          <p:nvPr>
            <p:ph type="body" idx="1"/>
          </p:nvPr>
        </p:nvSpPr>
        <p:spPr>
          <a:xfrm>
            <a:off x="720725" y="1979613"/>
            <a:ext cx="8855075" cy="4975225"/>
          </a:xfrm>
          <a:ln/>
        </p:spPr>
        <p:txBody>
          <a:bodyPr/>
          <a:lstStyle/>
          <a:p>
            <a:pPr marL="430213" indent="-323850" algn="ctr">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Selections Mechanisms 6: Tournament Selection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 set of individuals are chosen in a random manner and the best one of them is chosen for reproduction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Usually 2 individuals per set</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The best of every random pair of individuals is selected, so the population average fitness increase from one generation to the next is half the mean value of the difference between 2 randomly sampled individuals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Evolutionary Computation</a:t>
            </a:r>
          </a:p>
        </p:txBody>
      </p:sp>
      <p:sp>
        <p:nvSpPr>
          <p:cNvPr id="9218"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Mutation and recombination are common methods for generating variation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Methods differ in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The data structure representation of individuals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Variation producing mechanisms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Survival selection methods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5297"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15</a:t>
            </a:r>
          </a:p>
        </p:txBody>
      </p:sp>
      <p:sp>
        <p:nvSpPr>
          <p:cNvPr id="55298" name="Rectangle 2"/>
          <p:cNvSpPr>
            <a:spLocks noGrp="1" noChangeArrowheads="1"/>
          </p:cNvSpPr>
          <p:nvPr>
            <p:ph type="body" idx="1"/>
          </p:nvPr>
        </p:nvSpPr>
        <p:spPr>
          <a:xfrm>
            <a:off x="720725" y="1563688"/>
            <a:ext cx="8855075" cy="5354637"/>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Crossover Technique 1</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Crossover (aka recombination) combines information from two parents into one or two offspring genotypes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Types of recombination</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Discrete recombination</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Real valued recombination</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Binary valued recombination</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Other</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Arithmetic crossover</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Heuristic crossover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6321"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16</a:t>
            </a:r>
          </a:p>
        </p:txBody>
      </p:sp>
      <p:sp>
        <p:nvSpPr>
          <p:cNvPr id="56322" name="Rectangle 2"/>
          <p:cNvSpPr>
            <a:spLocks noGrp="1" noChangeArrowheads="1"/>
          </p:cNvSpPr>
          <p:nvPr>
            <p:ph type="body" idx="1"/>
          </p:nvPr>
        </p:nvSpPr>
        <p:spPr>
          <a:xfrm>
            <a:off x="720725" y="3384550"/>
            <a:ext cx="8855075" cy="2735263"/>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Crossover Technique 2</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Discrete Recombination</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Example: 2 individuals with 8 variables each (parents) combined to make child</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Can be used with any kind of variables (binary, integer, real, symbols)</a:t>
            </a:r>
          </a:p>
        </p:txBody>
      </p:sp>
      <p:pic>
        <p:nvPicPr>
          <p:cNvPr id="563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550" y="1233488"/>
            <a:ext cx="5500688" cy="22225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7345"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17</a:t>
            </a:r>
          </a:p>
        </p:txBody>
      </p:sp>
      <p:sp>
        <p:nvSpPr>
          <p:cNvPr id="57346" name="Rectangle 2"/>
          <p:cNvSpPr>
            <a:spLocks noGrp="1" noChangeArrowheads="1"/>
          </p:cNvSpPr>
          <p:nvPr>
            <p:ph type="body" idx="1"/>
          </p:nvPr>
        </p:nvSpPr>
        <p:spPr>
          <a:xfrm>
            <a:off x="720725" y="3240088"/>
            <a:ext cx="8855075" cy="2879725"/>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Crossover Technique 3</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Real valued recombination</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Child's variables are average between both parents</a:t>
            </a:r>
          </a:p>
        </p:txBody>
      </p:sp>
      <p:pic>
        <p:nvPicPr>
          <p:cNvPr id="573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16125" y="1327150"/>
            <a:ext cx="5327650" cy="191293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8369"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18</a:t>
            </a:r>
          </a:p>
        </p:txBody>
      </p:sp>
      <p:sp>
        <p:nvSpPr>
          <p:cNvPr id="58370" name="Rectangle 2"/>
          <p:cNvSpPr>
            <a:spLocks noGrp="1" noChangeArrowheads="1"/>
          </p:cNvSpPr>
          <p:nvPr>
            <p:ph type="body" idx="1"/>
          </p:nvPr>
        </p:nvSpPr>
        <p:spPr>
          <a:xfrm>
            <a:off x="720725" y="1295400"/>
            <a:ext cx="8855075" cy="4824413"/>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Crossover technique 4</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Binary valued recombination (crossover)</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600"/>
              <a:t>For individuals with binary variables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600"/>
              <a:t>Select 2 parents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600"/>
              <a:t>Select crossover point</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600"/>
              <a:t>Parents mutually swap information with respect to crossover point</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600"/>
              <a:t>Single point, two point, and multi point</a:t>
            </a:r>
          </a:p>
        </p:txBody>
      </p:sp>
      <p:pic>
        <p:nvPicPr>
          <p:cNvPr id="583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1300" y="3959225"/>
            <a:ext cx="6480175" cy="26638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59393"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19</a:t>
            </a:r>
          </a:p>
        </p:txBody>
      </p:sp>
      <p:sp>
        <p:nvSpPr>
          <p:cNvPr id="59394" name="Rectangle 2"/>
          <p:cNvSpPr>
            <a:spLocks noGrp="1" noChangeArrowheads="1"/>
          </p:cNvSpPr>
          <p:nvPr>
            <p:ph type="body" idx="1"/>
          </p:nvPr>
        </p:nvSpPr>
        <p:spPr>
          <a:xfrm>
            <a:off x="720725" y="1223963"/>
            <a:ext cx="8855075" cy="4957762"/>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Crossover Technique 5</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Arithmetic Crossover</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Linearly combines parents using equations:</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i="1"/>
              <a:t>Offspring1 = a*Parent1+(1-a)*Parent2</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i="1"/>
              <a:t>Offspring2 = (1-a)*Parent1+a*Parent2</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 is a random weighting factor</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Heuristic Crossover</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Uses the fitness values of the 2 parents to determine direction of search</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800" i="1"/>
              <a:t>Offspring1 = BestParent+r*(BestParent-WorstParent)</a:t>
            </a:r>
            <a:r>
              <a:rPr lang="en-CA" altLang="en-US" sz="1800"/>
              <a:t> </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800" i="1"/>
              <a:t>Offspring2 = BestParent</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800"/>
              <a:t>r is a random number between 0 and 1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0417"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20</a:t>
            </a:r>
          </a:p>
        </p:txBody>
      </p:sp>
      <p:sp>
        <p:nvSpPr>
          <p:cNvPr id="60418" name="Rectangle 2"/>
          <p:cNvSpPr>
            <a:spLocks noGrp="1" noChangeArrowheads="1"/>
          </p:cNvSpPr>
          <p:nvPr>
            <p:ph type="body" idx="1"/>
          </p:nvPr>
        </p:nvSpPr>
        <p:spPr>
          <a:xfrm>
            <a:off x="720725" y="1979613"/>
            <a:ext cx="8855075" cy="4521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Mutation Operator 1</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Mutation operators used to maintain genetic diversity between succeeding populations of chromosomes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An arbitrary bit in a sequence will be changed</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Purpose in EAs is to allow the algorithm to avoid local minima by preventing the population from becoming too similar to each other, thus slowing evolution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21</a:t>
            </a:r>
          </a:p>
        </p:txBody>
      </p:sp>
      <p:sp>
        <p:nvSpPr>
          <p:cNvPr id="61442" name="Rectangle 2"/>
          <p:cNvSpPr>
            <a:spLocks noGrp="1" noChangeArrowheads="1"/>
          </p:cNvSpPr>
          <p:nvPr>
            <p:ph type="body" idx="1"/>
          </p:nvPr>
        </p:nvSpPr>
        <p:spPr>
          <a:xfrm>
            <a:off x="720725" y="1260475"/>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Mutation Operator 2</a:t>
            </a:r>
          </a:p>
          <a:p>
            <a:pPr marL="430213" indent="-323850">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n-CA" altLang="en-US"/>
          </a:p>
          <a:p>
            <a:pPr marL="430213" indent="-323850">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n-CA" altLang="en-US"/>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Real Valued Mutation</a:t>
            </a:r>
          </a:p>
          <a:p>
            <a:pPr marL="2157413" lvl="2" indent="-573088">
              <a:spcAft>
                <a:spcPts val="1138"/>
              </a:spcAft>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Randomly created values are added to the variables with a low probability</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Binary Mutation</a:t>
            </a:r>
          </a:p>
          <a:p>
            <a:pPr marL="2157413" lvl="2" indent="-573088">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Variable values of individuals flipped randomly</a:t>
            </a:r>
          </a:p>
        </p:txBody>
      </p:sp>
      <p:pic>
        <p:nvPicPr>
          <p:cNvPr id="6144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063" y="1741488"/>
            <a:ext cx="6551612" cy="120967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144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963" y="5403850"/>
            <a:ext cx="6191250" cy="13636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2465"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22</a:t>
            </a:r>
          </a:p>
        </p:txBody>
      </p:sp>
      <p:sp>
        <p:nvSpPr>
          <p:cNvPr id="62466" name="Rectangle 2"/>
          <p:cNvSpPr>
            <a:spLocks noGrp="1" noChangeArrowheads="1"/>
          </p:cNvSpPr>
          <p:nvPr>
            <p:ph type="body" idx="1"/>
          </p:nvPr>
        </p:nvSpPr>
        <p:spPr>
          <a:xfrm>
            <a:off x="720725" y="1979613"/>
            <a:ext cx="8855075" cy="4924425"/>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Mutation Operator 3</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Other types of mutation:	</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Flip bit - applied to binary string, inverts the value of the chosen gene</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Boundary – replaces the value of the chosen gene with upper or lower bound</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Non-Uniform – decreases mutation probability over time such that amount of mutation is close to zero</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Uniform – replaces the value of the chosen gene with a uniform random value between the upper and lower bounds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3489"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Algorithms 23</a:t>
            </a:r>
          </a:p>
        </p:txBody>
      </p:sp>
      <p:sp>
        <p:nvSpPr>
          <p:cNvPr id="63490" name="Rectangle 2"/>
          <p:cNvSpPr>
            <a:spLocks noGrp="1" noChangeArrowheads="1"/>
          </p:cNvSpPr>
          <p:nvPr>
            <p:ph type="body" idx="1"/>
          </p:nvPr>
        </p:nvSpPr>
        <p:spPr>
          <a:xfrm>
            <a:off x="720725" y="1979613"/>
            <a:ext cx="8855075" cy="4294187"/>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Reproduction Operator</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Applied to select the individuals that possess high quality solutions and that are capable of transmitting the information to the next generation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Rank grouping:</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Individuals in a given population are ranked on their expected value and fitness instead of absolute fitness (excluding absolute fitness prevents convergence problems)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4513"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Contents</a:t>
            </a:r>
          </a:p>
        </p:txBody>
      </p:sp>
      <p:sp>
        <p:nvSpPr>
          <p:cNvPr id="64514" name="Rectangle 2"/>
          <p:cNvSpPr>
            <a:spLocks noGrp="1" noChangeArrowheads="1"/>
          </p:cNvSpPr>
          <p:nvPr>
            <p:ph type="body" idx="1"/>
          </p:nvPr>
        </p:nvSpPr>
        <p:spPr>
          <a:xfrm>
            <a:off x="720725" y="1979613"/>
            <a:ext cx="8855075" cy="4140200"/>
          </a:xfrm>
          <a:ln/>
        </p:spPr>
        <p:txBody>
          <a:bodyPr tIns="176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History</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Biological and Artificial Evolution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Flow Diagram</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Models of Evolutionary Computation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Algorithms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4400"/>
              <a:t>Evolutionary Programming</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Strategies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Advantages and Disadvantages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Pseudo Code for an Evolutionary Computation Algorithm</a:t>
            </a:r>
          </a:p>
        </p:txBody>
      </p:sp>
      <p:sp>
        <p:nvSpPr>
          <p:cNvPr id="10242" name="Rectangle 2"/>
          <p:cNvSpPr>
            <a:spLocks noGrp="1" noChangeArrowheads="1"/>
          </p:cNvSpPr>
          <p:nvPr>
            <p:ph type="body" idx="1"/>
          </p:nvPr>
        </p:nvSpPr>
        <p:spPr>
          <a:xfrm>
            <a:off x="720725" y="1979613"/>
            <a:ext cx="8855075" cy="4535487"/>
          </a:xfrm>
          <a:ln/>
        </p:spPr>
        <p:txBody>
          <a:bodyPr tIns="6480"/>
          <a:lstStyle/>
          <a:p>
            <a:pPr indent="-341313">
              <a:lnSpc>
                <a:spcPct val="98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2600">
                <a:latin typeface="NimbusMonL-Regu" charset="0"/>
              </a:rPr>
              <a:t>Generate an initial population in a random manner</a:t>
            </a:r>
          </a:p>
          <a:p>
            <a:pPr indent="-341313">
              <a:lnSpc>
                <a:spcPct val="118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2600" b="1">
                <a:latin typeface="NimbusMonL-Bold" charset="0"/>
              </a:rPr>
              <a:t>While </a:t>
            </a:r>
            <a:r>
              <a:rPr lang="en-CA" altLang="en-US" sz="2600">
                <a:latin typeface="NimbusMonL-Regu" charset="0"/>
              </a:rPr>
              <a:t>no stopping condition </a:t>
            </a:r>
            <a:r>
              <a:rPr lang="en-CA" altLang="en-US" sz="2600" b="1">
                <a:latin typeface="NimbusMonL-Bold" charset="0"/>
              </a:rPr>
              <a:t>do</a:t>
            </a:r>
          </a:p>
          <a:p>
            <a:pPr indent="-341313">
              <a:lnSpc>
                <a:spcPct val="98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2600">
                <a:latin typeface="NimbusMonL-Regu" charset="0"/>
              </a:rPr>
              <a:t> Select parents based on fitness</a:t>
            </a:r>
          </a:p>
          <a:p>
            <a:pPr indent="-341313">
              <a:lnSpc>
                <a:spcPct val="98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2600">
                <a:latin typeface="NimbusMonL-Regu" charset="0"/>
              </a:rPr>
              <a:t> Produce offspring with some variants of their</a:t>
            </a:r>
          </a:p>
          <a:p>
            <a:pPr indent="-341313">
              <a:lnSpc>
                <a:spcPct val="98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2600">
                <a:latin typeface="NimbusMonL-Regu" charset="0"/>
              </a:rPr>
              <a:t> parents</a:t>
            </a:r>
          </a:p>
          <a:p>
            <a:pPr indent="-341313">
              <a:lnSpc>
                <a:spcPct val="98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2600">
                <a:latin typeface="NimbusMonL-Regu" charset="0"/>
              </a:rPr>
              <a:t> Select a few individuals to die based on</a:t>
            </a:r>
          </a:p>
          <a:p>
            <a:pPr indent="-341313">
              <a:lnSpc>
                <a:spcPct val="98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2600">
                <a:latin typeface="NimbusMonL-Regu" charset="0"/>
              </a:rPr>
              <a:t> fitness</a:t>
            </a:r>
          </a:p>
          <a:p>
            <a:pPr indent="-341313">
              <a:lnSpc>
                <a:spcPct val="118000"/>
              </a:lnSpc>
              <a:buClrTx/>
              <a:buFontTx/>
              <a:buNone/>
              <a:tabLst>
                <a:tab pos="34290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2600" b="1">
                <a:latin typeface="NimbusMonL-Bold" charset="0"/>
              </a:rPr>
              <a:t>End While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5537"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Programming 1</a:t>
            </a:r>
          </a:p>
        </p:txBody>
      </p:sp>
      <p:sp>
        <p:nvSpPr>
          <p:cNvPr id="65538" name="Rectangle 2"/>
          <p:cNvSpPr>
            <a:spLocks noGrp="1" noChangeArrowheads="1"/>
          </p:cNvSpPr>
          <p:nvPr>
            <p:ph type="body" idx="1"/>
          </p:nvPr>
        </p:nvSpPr>
        <p:spPr>
          <a:xfrm>
            <a:off x="720725" y="1295400"/>
            <a:ext cx="9072563" cy="555625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Originally conceived by Lawrence J. Fogel in 1960</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 stochastic optimization strategy similar to genetic algorithms, but emphasizes behavioural linkage between parents and their offspring instead of trying to emulate specific genetic operators observed in nature</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Similar to evolutionary strategies, but developed independently</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Like  ES and GA, useful for optimization when techniques like gradient descent aren't possible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6561"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Programming 2</a:t>
            </a:r>
          </a:p>
        </p:txBody>
      </p:sp>
      <p:sp>
        <p:nvSpPr>
          <p:cNvPr id="66562"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History</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i="1"/>
              <a:t>Artificial Intelligence through Simulated Evolution </a:t>
            </a:r>
            <a:r>
              <a:rPr lang="en-CA" altLang="en-US"/>
              <a:t>by Fogel, Owens, and Walsh, 1966 – landmark publication for EP applications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1992 – First Annual Conference on Evolutionary Programming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7585"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Programming 3</a:t>
            </a:r>
          </a:p>
        </p:txBody>
      </p:sp>
      <p:sp>
        <p:nvSpPr>
          <p:cNvPr id="67586" name="Rectangle 2"/>
          <p:cNvSpPr>
            <a:spLocks noGrp="1" noChangeArrowheads="1"/>
          </p:cNvSpPr>
          <p:nvPr>
            <p:ph type="body" idx="1"/>
          </p:nvPr>
        </p:nvSpPr>
        <p:spPr>
          <a:xfrm>
            <a:off x="720725" y="1295400"/>
            <a:ext cx="8855075" cy="5662613"/>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Procedure</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Underlying assumption that a fitness landscape can be characterized in terms of variables, and there is an optimum solution in terms of those variables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3 steps (repeat until a threshold for iteration is exceeded or an adequate solution obtained)</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Step 1: Randomly choose an initial population of trial solutions</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Step 2: Every solution that is produced is copied into a new population. These offspring are then mutated</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Step 3: Every offspring is evaluated by computing its fitness function. Usually a tournament selection is used. Normally no crossover in EP</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200"/>
              <a:t>No requirement that population size be constant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8609"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Programming 4</a:t>
            </a:r>
          </a:p>
        </p:txBody>
      </p:sp>
      <p:sp>
        <p:nvSpPr>
          <p:cNvPr id="68610"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Differences between EPs and GAs </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In GA, the problem solutions are encoded as a string of representative tokens, the genome. In EP, there is no constraint on the representation. Representation follows the problem</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In EP, the severity of mutations is often reduced as the global optimum is approached, unlike in GA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9633"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Programming 5</a:t>
            </a:r>
          </a:p>
        </p:txBody>
      </p:sp>
      <p:sp>
        <p:nvSpPr>
          <p:cNvPr id="69634" name="Rectangle 2"/>
          <p:cNvSpPr>
            <a:spLocks noGrp="1" noChangeArrowheads="1"/>
          </p:cNvSpPr>
          <p:nvPr>
            <p:ph type="body" idx="1"/>
          </p:nvPr>
        </p:nvSpPr>
        <p:spPr>
          <a:xfrm>
            <a:off x="720725" y="1563688"/>
            <a:ext cx="8855075" cy="52197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Algorithm of EP</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i="1"/>
              <a:t>Step 1: Start with initial time t=0</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i="1"/>
              <a:t>Step 2: Initialize random population of individuals at t=0</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i="1"/>
              <a:t>Step 3: Evaluate fitness of all initial individuals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i="1"/>
              <a:t>Step 4: Test for termination criterion (time, fitness, etc.) If a criterion is reached, go to step 8</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i="1"/>
              <a:t>Step 5: Perturb the whole population stochastically</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i="1"/>
              <a:t>Step 6: Evaluate its new fitness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i="1"/>
              <a:t>Step 7: Select the survivors from actual fitness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i="1"/>
              <a:t>Step 8: End</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0657"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Programming 6</a:t>
            </a:r>
          </a:p>
        </p:txBody>
      </p:sp>
      <p:sp>
        <p:nvSpPr>
          <p:cNvPr id="70658" name="Rectangle 2"/>
          <p:cNvSpPr>
            <a:spLocks noGrp="1" noChangeArrowheads="1"/>
          </p:cNvSpPr>
          <p:nvPr>
            <p:ph type="body" idx="1"/>
          </p:nvPr>
        </p:nvSpPr>
        <p:spPr>
          <a:xfrm>
            <a:off x="720725" y="1979613"/>
            <a:ext cx="8855075" cy="4140200"/>
          </a:xfrm>
          <a:ln/>
        </p:spPr>
        <p:txBody>
          <a:bodyPr/>
          <a:lstStyle/>
          <a:p>
            <a:pPr marL="430213" indent="-323850" algn="ctr">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Flowchart</a:t>
            </a:r>
          </a:p>
        </p:txBody>
      </p:sp>
      <p:pic>
        <p:nvPicPr>
          <p:cNvPr id="706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1525" y="2376488"/>
            <a:ext cx="3959225" cy="4392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1681"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Programming 7</a:t>
            </a:r>
          </a:p>
        </p:txBody>
      </p:sp>
      <p:sp>
        <p:nvSpPr>
          <p:cNvPr id="71682" name="Rectangle 2"/>
          <p:cNvSpPr>
            <a:spLocks noGrp="1" noChangeArrowheads="1"/>
          </p:cNvSpPr>
          <p:nvPr>
            <p:ph type="body" idx="1"/>
          </p:nvPr>
        </p:nvSpPr>
        <p:spPr>
          <a:xfrm>
            <a:off x="720725" y="1655763"/>
            <a:ext cx="8855075" cy="5897562"/>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Select Coding Scheme</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Some scheme needs to be used to store a solution. In a standard GA, a bit string is used. Bit stream does not work for some types of problems. Depending on application, coding scheme can be chosen by user</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Example- Travelling Salesman Problem</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 possible solution can be uniquely described by an array of integers of fixed length.</a:t>
            </a:r>
          </a:p>
          <a:p>
            <a:pPr marL="3454400" lvl="3" indent="-428625">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(A,B,C) could mean the salesman starts at city A, then travels to B and C before returning to A</a:t>
            </a:r>
          </a:p>
          <a:p>
            <a:pPr marL="430213" indent="-323850">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n-CA" altLang="en-US">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2705" name="Rectangle 1"/>
          <p:cNvSpPr>
            <a:spLocks noGrp="1" noChangeArrowheads="1"/>
          </p:cNvSpPr>
          <p:nvPr>
            <p:ph type="title"/>
          </p:nvPr>
        </p:nvSpPr>
        <p:spPr>
          <a:xfrm>
            <a:off x="503238" y="301625"/>
            <a:ext cx="9070975" cy="1262063"/>
          </a:xfrm>
          <a:ln/>
        </p:spPr>
        <p:txBody>
          <a:bodyPr tIns="38880"/>
          <a:lstStyle/>
          <a:p>
            <a:pPr>
              <a:buClrTx/>
              <a:buSzPct val="45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sz="4400"/>
              <a:t>Evolutionary Programming 8</a:t>
            </a:r>
          </a:p>
        </p:txBody>
      </p:sp>
      <p:sp>
        <p:nvSpPr>
          <p:cNvPr id="72706"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Offspring Generation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Each member of the Current Population is used to generate an offspring</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Each offspring placed in new population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Then the Current Population is merged with the new population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Selection procedure used to generate a Current Population for the next generation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3729"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Contents</a:t>
            </a:r>
          </a:p>
        </p:txBody>
      </p:sp>
      <p:sp>
        <p:nvSpPr>
          <p:cNvPr id="73730" name="Rectangle 2"/>
          <p:cNvSpPr>
            <a:spLocks noGrp="1" noChangeArrowheads="1"/>
          </p:cNvSpPr>
          <p:nvPr>
            <p:ph type="body" idx="1"/>
          </p:nvPr>
        </p:nvSpPr>
        <p:spPr>
          <a:xfrm>
            <a:off x="720725" y="1979613"/>
            <a:ext cx="8855075" cy="4140200"/>
          </a:xfrm>
          <a:ln/>
        </p:spPr>
        <p:txBody>
          <a:bodyPr tIns="176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History</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Biological and Artificial Evolution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Flow Diagram</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Models of Evolutionary Computation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Algorithms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Programming</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4400"/>
              <a:t>Evolutionary Strategies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Advantages and Disadvantages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4753"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Evolutionary Strategies 1</a:t>
            </a:r>
          </a:p>
        </p:txBody>
      </p:sp>
      <p:sp>
        <p:nvSpPr>
          <p:cNvPr id="74754" name="Rectangle 2"/>
          <p:cNvSpPr>
            <a:spLocks noGrp="1" noChangeArrowheads="1"/>
          </p:cNvSpPr>
          <p:nvPr>
            <p:ph type="body" idx="1"/>
          </p:nvPr>
        </p:nvSpPr>
        <p:spPr>
          <a:xfrm>
            <a:off x="720725" y="1368425"/>
            <a:ext cx="8855075" cy="5434013"/>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Developed by  Rechenberg and Schwefel at the Technical Universtiy of Berlin</a:t>
            </a:r>
          </a:p>
          <a:p>
            <a:pPr marL="430213" indent="-323850">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n-CA" altLang="en-US"/>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Motivation has been, from the beginning, to solve engineering design problems</a:t>
            </a:r>
          </a:p>
          <a:p>
            <a:pPr marL="430213" indent="-323850">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n-CA" altLang="en-US"/>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Representation used is a fixed-length real-valued vector. Each position in the vector corresponds to a feature of the individual. Features are behavioural rather than structural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Contents</a:t>
            </a:r>
          </a:p>
        </p:txBody>
      </p:sp>
      <p:sp>
        <p:nvSpPr>
          <p:cNvPr id="11266" name="Rectangle 2"/>
          <p:cNvSpPr>
            <a:spLocks noGrp="1" noChangeArrowheads="1"/>
          </p:cNvSpPr>
          <p:nvPr>
            <p:ph type="body" idx="1"/>
          </p:nvPr>
        </p:nvSpPr>
        <p:spPr>
          <a:xfrm>
            <a:off x="720725" y="1979613"/>
            <a:ext cx="8855075" cy="4140200"/>
          </a:xfrm>
          <a:ln/>
        </p:spPr>
        <p:txBody>
          <a:bodyPr tIns="3888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4400"/>
              <a:t>History</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Biological and Artificial Evolution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Flow Diagram</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Models of Evolutionary Computation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Algorithms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Programming</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Strategies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Advantages and Disadvantages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5777"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Evolutionary Strategies 2</a:t>
            </a:r>
          </a:p>
        </p:txBody>
      </p:sp>
      <p:sp>
        <p:nvSpPr>
          <p:cNvPr id="75778"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Important Features: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1. ESs use real-coding of design parameters since they model organic evolution at the level  of individual's phenotypes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2. ESs depend on deterministic selection and mutation for their evolution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3.ESs use strategic parameters such as on-line self-adaptation of mutability parameters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6801"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Evolutionary Strategies 3</a:t>
            </a:r>
          </a:p>
        </p:txBody>
      </p:sp>
      <p:sp>
        <p:nvSpPr>
          <p:cNvPr id="76802"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ESs differ from traditional optimization optimization algorithms in a few ways: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ESs search between populations, rather than between individuals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The objective function information is sufficient, derivatives not required</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The transition rules used by ESs are probabilistic, not deterministic</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7825"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Evolutionary Strategies 4</a:t>
            </a:r>
          </a:p>
        </p:txBody>
      </p:sp>
      <p:sp>
        <p:nvSpPr>
          <p:cNvPr id="77826" name="Rectangle 2"/>
          <p:cNvSpPr>
            <a:spLocks noGrp="1" noChangeArrowheads="1"/>
          </p:cNvSpPr>
          <p:nvPr>
            <p:ph type="body" idx="1"/>
          </p:nvPr>
        </p:nvSpPr>
        <p:spPr>
          <a:xfrm>
            <a:off x="720725" y="1295400"/>
            <a:ext cx="8855075" cy="4824413"/>
          </a:xfrm>
          <a:ln/>
        </p:spPr>
        <p:txBody>
          <a:bodyPr tIns="248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800"/>
              <a:t>Reproduction usually only by mutation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800"/>
              <a:t>Gaussian mutation operator</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800"/>
              <a:t>Sometimes an intermediate recombination operator is used, where vectors of two parents are averaged together (less constrained)</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800"/>
              <a:t>Can easily use more than 2 parents to form a single offspring</a:t>
            </a:r>
          </a:p>
          <a:p>
            <a:pPr marL="430213" indent="-323850">
              <a:buClrTx/>
              <a:buSzPct val="4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n-CA" altLang="en-US" sz="2800"/>
          </a:p>
        </p:txBody>
      </p:sp>
      <p:pic>
        <p:nvPicPr>
          <p:cNvPr id="778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025" y="4686300"/>
            <a:ext cx="4762500" cy="2514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8849"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Evolutionary Strategies 5</a:t>
            </a:r>
          </a:p>
        </p:txBody>
      </p:sp>
      <p:sp>
        <p:nvSpPr>
          <p:cNvPr id="78850" name="Rectangle 2"/>
          <p:cNvSpPr>
            <a:spLocks noGrp="1" noChangeArrowheads="1"/>
          </p:cNvSpPr>
          <p:nvPr>
            <p:ph type="body" idx="1"/>
          </p:nvPr>
        </p:nvSpPr>
        <p:spPr>
          <a:xfrm>
            <a:off x="720725" y="1295400"/>
            <a:ext cx="8855075" cy="6249988"/>
          </a:xfrm>
          <a:ln/>
        </p:spPr>
        <p:txBody>
          <a:bodyPr tIns="248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800"/>
              <a:t>Solution Representation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n- dimensional real-valued vector is usually appropriate</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800"/>
              <a:t>Mutation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In GA mutation is usually a background operator, with crossover being the primary mechanism</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In ES, though, mutation takes the central role</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Mutation procedure:</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1</a:t>
            </a:r>
            <a:r>
              <a:rPr lang="en-CA" altLang="en-US" sz="2000" baseline="33000"/>
              <a:t>st</a:t>
            </a:r>
            <a:r>
              <a:rPr lang="en-CA" altLang="en-US" sz="2000"/>
              <a:t>, if they exist, standard deviations and rotation angles associated with individual are mutated</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Then the vector of control variables (x) is mutated</a:t>
            </a:r>
          </a:p>
          <a:p>
            <a:pPr marL="3455988" lvl="3" indent="-428625">
              <a:buClrTx/>
              <a:buSzPct val="7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x' = x+n where n is a vector of random numbers sampled from the n-dimensional normal distribution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79873"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Evolutionary Strategies 6</a:t>
            </a:r>
          </a:p>
        </p:txBody>
      </p:sp>
      <p:sp>
        <p:nvSpPr>
          <p:cNvPr id="79874" name="Rectangle 2"/>
          <p:cNvSpPr>
            <a:spLocks noGrp="1" noChangeArrowheads="1"/>
          </p:cNvSpPr>
          <p:nvPr>
            <p:ph type="body" idx="1"/>
          </p:nvPr>
        </p:nvSpPr>
        <p:spPr>
          <a:xfrm>
            <a:off x="720725" y="1295400"/>
            <a:ext cx="8855075" cy="4879975"/>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Recombination 1</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a:t>A variety of recombination operators have been used</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Discrete Recombination</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Offspring inherits from two randomly selected parents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Global Discrete Recombination</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Offspring inherits each component from different parents, every member has an equal chance of contributing</a:t>
            </a:r>
          </a:p>
          <a:p>
            <a:pPr marL="1725613" lvl="1" indent="-608013">
              <a:buClrTx/>
              <a:buSzPct val="7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0897"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Evolutionary Strategies 7</a:t>
            </a:r>
          </a:p>
        </p:txBody>
      </p:sp>
      <p:sp>
        <p:nvSpPr>
          <p:cNvPr id="80898" name="Rectangle 2"/>
          <p:cNvSpPr>
            <a:spLocks noGrp="1" noChangeArrowheads="1"/>
          </p:cNvSpPr>
          <p:nvPr>
            <p:ph type="body" idx="1"/>
          </p:nvPr>
        </p:nvSpPr>
        <p:spPr>
          <a:xfrm>
            <a:off x="720725" y="1979613"/>
            <a:ext cx="8855075" cy="4849812"/>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Recombination 2</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Intermediate Recombination</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Offspring inherits components that are weighted averages of two randomly selected parents </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Global Intermediate</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Intermediate, but every component has different parents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ES performs best when discrete is used on control variables and intermediate on strategy parameters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1921"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Evolutionary Strategies 8</a:t>
            </a:r>
          </a:p>
        </p:txBody>
      </p:sp>
      <p:sp>
        <p:nvSpPr>
          <p:cNvPr id="81922"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Population Assessment</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ES does not use derivative information, just needs an objective function value for each member of each population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Evaluation of the problem functions is basically a “black box” operation as far as the ES is concerned</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Infeasible solutions can be rejected (not selected as parents in the next generation)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2945"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Evolutionary Strategies 9</a:t>
            </a:r>
          </a:p>
        </p:txBody>
      </p:sp>
      <p:sp>
        <p:nvSpPr>
          <p:cNvPr id="82946" name="Rectangle 2"/>
          <p:cNvSpPr>
            <a:spLocks noGrp="1" noChangeArrowheads="1"/>
          </p:cNvSpPr>
          <p:nvPr>
            <p:ph type="body" idx="1"/>
          </p:nvPr>
        </p:nvSpPr>
        <p:spPr>
          <a:xfrm>
            <a:off x="720725" y="1439863"/>
            <a:ext cx="8855075" cy="467995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Convergence Criteria</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Two tests used to terminate ES searches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One: the </a:t>
            </a:r>
            <a:r>
              <a:rPr lang="en-CA" altLang="en-US" b="1"/>
              <a:t>absolute</a:t>
            </a:r>
            <a:r>
              <a:rPr lang="en-CA" altLang="en-US"/>
              <a:t> difference in the objective function values of the best and worst members is less than a user specified limit </a:t>
            </a:r>
          </a:p>
          <a:p>
            <a:pPr marL="2589213" lvl="2" indent="-500063">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|f_w -f_b|&lt;w</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Two: the </a:t>
            </a:r>
            <a:r>
              <a:rPr lang="en-CA" altLang="en-US" b="1"/>
              <a:t>relative</a:t>
            </a:r>
            <a:r>
              <a:rPr lang="en-CA" altLang="en-US"/>
              <a:t> difference in the objective function values of the best and worst members is less than a user specified limit </a:t>
            </a:r>
          </a:p>
          <a:p>
            <a:pPr marL="2589213" lvl="2" indent="-500063">
              <a:buSzPct val="45000"/>
              <a:buFont typeface="Wingdings" charset="2"/>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n-CA" altLang="en-US"/>
          </a:p>
        </p:txBody>
      </p:sp>
      <p:pic>
        <p:nvPicPr>
          <p:cNvPr id="829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24188" y="5621338"/>
            <a:ext cx="2663825" cy="8588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3969"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Evolutionary Strategies 10</a:t>
            </a:r>
          </a:p>
        </p:txBody>
      </p:sp>
      <p:sp>
        <p:nvSpPr>
          <p:cNvPr id="83970" name="Rectangle 2"/>
          <p:cNvSpPr>
            <a:spLocks noGrp="1" noChangeArrowheads="1"/>
          </p:cNvSpPr>
          <p:nvPr>
            <p:ph type="body" idx="1"/>
          </p:nvPr>
        </p:nvSpPr>
        <p:spPr>
          <a:xfrm>
            <a:off x="720725" y="1979613"/>
            <a:ext cx="8855075"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Pseudocode </a:t>
            </a:r>
          </a:p>
          <a:p>
            <a:pPr marL="1727200" lvl="1" indent="-608013">
              <a:buClrTx/>
              <a:buSzPct val="75000"/>
              <a:buFontTx/>
              <a:buNone/>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endParaRPr lang="en-CA" altLang="en-US"/>
          </a:p>
        </p:txBody>
      </p:sp>
      <p:pic>
        <p:nvPicPr>
          <p:cNvPr id="839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3600" y="2447925"/>
            <a:ext cx="5975350" cy="38163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4993"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Evolutionary Strategies 11</a:t>
            </a:r>
          </a:p>
        </p:txBody>
      </p:sp>
      <p:sp>
        <p:nvSpPr>
          <p:cNvPr id="84994" name="Rectangle 2"/>
          <p:cNvSpPr>
            <a:spLocks noGrp="1" noChangeArrowheads="1"/>
          </p:cNvSpPr>
          <p:nvPr>
            <p:ph type="body" idx="1"/>
          </p:nvPr>
        </p:nvSpPr>
        <p:spPr>
          <a:xfrm>
            <a:off x="720725" y="1979613"/>
            <a:ext cx="3883025" cy="4140200"/>
          </a:xfrm>
          <a:ln/>
        </p:spPr>
        <p:txBody>
          <a:bodyPr tIns="248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800"/>
              <a:t>Progress of an ES on the 2D Rosenbrock function, </a:t>
            </a:r>
            <a:r>
              <a:rPr lang="en-CA" altLang="en-US" sz="2000"/>
              <a:t>f=(1x_1)^2+100(x_2-x_1)^2</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800"/>
              <a:t>Converges to optimal solution (1,1)     </a:t>
            </a:r>
          </a:p>
        </p:txBody>
      </p:sp>
      <p:pic>
        <p:nvPicPr>
          <p:cNvPr id="849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3750" y="1979613"/>
            <a:ext cx="5189538" cy="350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History 1 </a:t>
            </a:r>
          </a:p>
        </p:txBody>
      </p:sp>
      <p:sp>
        <p:nvSpPr>
          <p:cNvPr id="12290" name="Rectangle 2"/>
          <p:cNvSpPr>
            <a:spLocks noGrp="1" noChangeArrowheads="1"/>
          </p:cNvSpPr>
          <p:nvPr>
            <p:ph type="body" idx="1"/>
          </p:nvPr>
        </p:nvSpPr>
        <p:spPr>
          <a:xfrm>
            <a:off x="720725" y="1439863"/>
            <a:ext cx="8855075" cy="5375275"/>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In the 1950s and 1960s it was shown that evolutionary computation can be used for solving optimization problems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Basic idea was evolving candidate solutions to a given problem using operators inspired by evolution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The idea to use recombination in evolutionary simulations did not come from a single innovation, but were commonly applied in multiple independent lines of investigation in the fifties and sixties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6017"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Evolutionary Strategies 12</a:t>
            </a:r>
          </a:p>
        </p:txBody>
      </p:sp>
      <p:sp>
        <p:nvSpPr>
          <p:cNvPr id="86018" name="Rectangle 2"/>
          <p:cNvSpPr>
            <a:spLocks noGrp="1" noChangeArrowheads="1"/>
          </p:cNvSpPr>
          <p:nvPr>
            <p:ph type="body" idx="1"/>
          </p:nvPr>
        </p:nvSpPr>
        <p:spPr>
          <a:xfrm>
            <a:off x="720725" y="1979613"/>
            <a:ext cx="3671888" cy="41402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Progress in reducing the objective function</a:t>
            </a:r>
          </a:p>
        </p:txBody>
      </p:sp>
      <p:pic>
        <p:nvPicPr>
          <p:cNvPr id="860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9588" y="2016125"/>
            <a:ext cx="5562600" cy="39163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7041"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Contents</a:t>
            </a:r>
          </a:p>
        </p:txBody>
      </p:sp>
      <p:sp>
        <p:nvSpPr>
          <p:cNvPr id="87042" name="Rectangle 2"/>
          <p:cNvSpPr>
            <a:spLocks noGrp="1" noChangeArrowheads="1"/>
          </p:cNvSpPr>
          <p:nvPr>
            <p:ph type="body" idx="1"/>
          </p:nvPr>
        </p:nvSpPr>
        <p:spPr>
          <a:xfrm>
            <a:off x="720725" y="1979613"/>
            <a:ext cx="8855075" cy="4140200"/>
          </a:xfrm>
          <a:ln/>
        </p:spPr>
        <p:txBody>
          <a:bodyPr tIns="176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History</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Biological and Artificial Evolution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Flow Diagram</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Models of Evolutionary Computation</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Algorithms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Programming</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000"/>
              <a:t>Evolutionary Strategies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4400"/>
              <a:t>Advantages and Disadvantages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8065"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Advantages and Disadvantages 1</a:t>
            </a:r>
          </a:p>
        </p:txBody>
      </p:sp>
      <p:sp>
        <p:nvSpPr>
          <p:cNvPr id="88066" name="Rectangle 2"/>
          <p:cNvSpPr>
            <a:spLocks noGrp="1" noChangeArrowheads="1"/>
          </p:cNvSpPr>
          <p:nvPr>
            <p:ph type="body" idx="1"/>
          </p:nvPr>
        </p:nvSpPr>
        <p:spPr>
          <a:xfrm>
            <a:off x="720725" y="1295400"/>
            <a:ext cx="8855075" cy="5803900"/>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Advantages of Evolutionary Computation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Global optimization methods that scale well to higher dimensional problems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Robust with respect to noisy evaluation functions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Handling of evaluation functions which do not yield a sensible result in a given period is straightforward</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Applicable to a wide variety of optimization problems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Works with functions with continuous, discrete, or mixed parameters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Easy to parallelize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89089"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Advantages and Disadvantages 2</a:t>
            </a:r>
          </a:p>
        </p:txBody>
      </p:sp>
      <p:sp>
        <p:nvSpPr>
          <p:cNvPr id="89090" name="Rectangle 2"/>
          <p:cNvSpPr>
            <a:spLocks noGrp="1" noChangeArrowheads="1"/>
          </p:cNvSpPr>
          <p:nvPr>
            <p:ph type="body" idx="1"/>
          </p:nvPr>
        </p:nvSpPr>
        <p:spPr>
          <a:xfrm>
            <a:off x="720725" y="1368425"/>
            <a:ext cx="8855075" cy="5146675"/>
          </a:xfrm>
          <a:ln/>
        </p:spPr>
        <p:txBody>
          <a:bodyPr/>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a:t>Disadvantages of Evolutionary Computation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The best algorithms for solving some kind of problem will almost always utilize characteristics of that problem, so the best algorithms to solve specific class problems are usually not based on evolutionary computation</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Computationally intensive</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Impossible to guarantee a particular quality of solution, so not usually well suited to real-time applications</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600"/>
              <a:t>Can be difficult to choose an algorithm, and can be difficult to tune the parameters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90113" name="Rectangle 1"/>
          <p:cNvSpPr>
            <a:spLocks noGrp="1" noChangeArrowheads="1"/>
          </p:cNvSpPr>
          <p:nvPr>
            <p:ph type="title"/>
          </p:nvPr>
        </p:nvSpPr>
        <p:spPr>
          <a:xfrm>
            <a:off x="720725" y="26257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END</a:t>
            </a:r>
          </a:p>
        </p:txBody>
      </p:sp>
      <p:sp>
        <p:nvSpPr>
          <p:cNvPr id="90114" name="Rectangle 2"/>
          <p:cNvSpPr>
            <a:spLocks noGrp="1" noChangeArrowheads="1"/>
          </p:cNvSpPr>
          <p:nvPr>
            <p:ph type="body" idx="1"/>
          </p:nvPr>
        </p:nvSpPr>
        <p:spPr>
          <a:xfrm>
            <a:off x="720725" y="4608513"/>
            <a:ext cx="8855075" cy="720725"/>
          </a:xfrm>
          <a:ln/>
        </p:spPr>
        <p:txBody>
          <a:bodyPr tIns="122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1400"/>
              <a:t>Sumathi, S. ,., and P. ,. Surekha. "Chapter 11: Evolutionary Computation Paradigms." Computational Intelligence Paradigms: Theory and Applications Using MATLAB. Boca Raton, FL: CRC, 2010. N. pag. Print.</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503238" y="301625"/>
            <a:ext cx="9070975" cy="1262063"/>
          </a:xfrm>
          <a:ln/>
        </p:spPr>
        <p:txBody>
          <a:bodyPr tIns="36000"/>
          <a:lstStyle/>
          <a:p>
            <a:pP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CA" altLang="en-US"/>
              <a:t>History 2</a:t>
            </a:r>
          </a:p>
        </p:txBody>
      </p:sp>
      <p:sp>
        <p:nvSpPr>
          <p:cNvPr id="13314" name="Rectangle 2"/>
          <p:cNvSpPr>
            <a:spLocks noGrp="1" noChangeArrowheads="1"/>
          </p:cNvSpPr>
          <p:nvPr>
            <p:ph type="body" idx="1"/>
          </p:nvPr>
        </p:nvSpPr>
        <p:spPr>
          <a:xfrm>
            <a:off x="720725" y="1295400"/>
            <a:ext cx="8855075" cy="5759450"/>
          </a:xfrm>
          <a:ln/>
        </p:spPr>
        <p:txBody>
          <a:bodyPr tIns="26640"/>
          <a:lstStyle/>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3000"/>
              <a:t>The use of Darwinian principles for automated problem solving originated in the fifties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3000"/>
              <a:t>In the sixties, three interpretations were developed:</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a:t>Evolutionary Programming by Lawrence J. Fogel</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a:t>Genetic Algorithm by John Henry Holland</a:t>
            </a:r>
          </a:p>
          <a:p>
            <a:pPr marL="1725613" lvl="1" indent="-608013">
              <a:buSzPct val="75000"/>
              <a:buFont typeface="Symbol"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2400"/>
              <a:t>Evolution Strategies by  by Ingo Rechenberg and Hans-Paul Schwefel</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3000"/>
              <a:t>Development in these three areas until the nineties</a:t>
            </a:r>
          </a:p>
          <a:p>
            <a:pPr marL="430213" indent="-323850">
              <a:buClr>
                <a:srgbClr val="FF6633"/>
              </a:buClr>
              <a:buSzPct val="45000"/>
              <a:buFont typeface="Wingdings" charset="2"/>
              <a:buChar char=""/>
              <a:tabLst>
                <a:tab pos="430213" algn="l"/>
                <a:tab pos="534988" algn="l"/>
                <a:tab pos="984250" algn="l"/>
                <a:tab pos="1433513" algn="l"/>
                <a:tab pos="1882775" algn="l"/>
                <a:tab pos="2332038" algn="l"/>
                <a:tab pos="2781300" algn="l"/>
                <a:tab pos="3230563" algn="l"/>
                <a:tab pos="3679825" algn="l"/>
                <a:tab pos="4129088" algn="l"/>
                <a:tab pos="4578350" algn="l"/>
                <a:tab pos="5027613" algn="l"/>
                <a:tab pos="5476875" algn="l"/>
                <a:tab pos="5926138" algn="l"/>
                <a:tab pos="6375400" algn="l"/>
                <a:tab pos="6824663" algn="l"/>
                <a:tab pos="7273925" algn="l"/>
                <a:tab pos="7723188" algn="l"/>
                <a:tab pos="8172450" algn="l"/>
                <a:tab pos="8621713" algn="l"/>
                <a:tab pos="9070975" algn="l"/>
              </a:tabLst>
            </a:pPr>
            <a:r>
              <a:rPr lang="en-CA" altLang="en-US" sz="3000"/>
              <a:t>Since the nineties , these techniques have been combined into evolutionary computing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defRPr kumimoji="0" lang="en-GB" altLang="en-US"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13408</TotalTime>
  <Words>4004</Words>
  <Application>Microsoft Office PowerPoint</Application>
  <PresentationFormat>Custom</PresentationFormat>
  <Paragraphs>628</Paragraphs>
  <Slides>84</Slides>
  <Notes>84</Notes>
  <HiddenSlides>0</HiddenSlides>
  <MMClips>0</MMClips>
  <ScaleCrop>false</ScaleCrop>
  <HeadingPairs>
    <vt:vector size="4" baseType="variant">
      <vt:variant>
        <vt:lpstr>Theme</vt:lpstr>
      </vt:variant>
      <vt:variant>
        <vt:i4>3</vt:i4>
      </vt:variant>
      <vt:variant>
        <vt:lpstr>Slide Titles</vt:lpstr>
      </vt:variant>
      <vt:variant>
        <vt:i4>84</vt:i4>
      </vt:variant>
    </vt:vector>
  </HeadingPairs>
  <TitlesOfParts>
    <vt:vector size="87" baseType="lpstr">
      <vt:lpstr>Office Theme</vt:lpstr>
      <vt:lpstr>Office Theme</vt:lpstr>
      <vt:lpstr>Office Theme</vt:lpstr>
      <vt:lpstr>Evolutionary Computation</vt:lpstr>
      <vt:lpstr>Introduction 1</vt:lpstr>
      <vt:lpstr>Introduction 2</vt:lpstr>
      <vt:lpstr>Introduction 3</vt:lpstr>
      <vt:lpstr>Evolutionary Computation</vt:lpstr>
      <vt:lpstr>Pseudo Code for an Evolutionary Computation Algorithm</vt:lpstr>
      <vt:lpstr>Contents</vt:lpstr>
      <vt:lpstr>History 1 </vt:lpstr>
      <vt:lpstr>History 2</vt:lpstr>
      <vt:lpstr>Contents</vt:lpstr>
      <vt:lpstr>Biological and Artificial Evolution 1</vt:lpstr>
      <vt:lpstr>Biological and Artificial Evolution 2</vt:lpstr>
      <vt:lpstr>Biological and Artificial Evolution 3</vt:lpstr>
      <vt:lpstr>Biological and Artificial Evolution 4</vt:lpstr>
      <vt:lpstr>Biological and Artificial Evolution 5</vt:lpstr>
      <vt:lpstr>Biological and Artificial Evolution 6</vt:lpstr>
      <vt:lpstr>Biological and Artificial Evolution 7</vt:lpstr>
      <vt:lpstr>Contents</vt:lpstr>
      <vt:lpstr>Flow Diagram 1</vt:lpstr>
      <vt:lpstr>Flow Diagram 2</vt:lpstr>
      <vt:lpstr>Contents</vt:lpstr>
      <vt:lpstr>Models of Evolutionary Computation 1</vt:lpstr>
      <vt:lpstr>Models of Evolutionary Computation 2</vt:lpstr>
      <vt:lpstr>Models of Evolutionary Computation 3</vt:lpstr>
      <vt:lpstr>Models of Evolutionary Computation 4</vt:lpstr>
      <vt:lpstr>Models of Evolutionary Computation 5</vt:lpstr>
      <vt:lpstr>Models of Evolutionary Computation 6</vt:lpstr>
      <vt:lpstr>Models of Evolutionary Computation 7</vt:lpstr>
      <vt:lpstr>Models of Evolutionary Computation 8</vt:lpstr>
      <vt:lpstr>Models of Evolutionary Computation 9</vt:lpstr>
      <vt:lpstr>Models of Evolutionary Computation 10</vt:lpstr>
      <vt:lpstr>Models of Evolutionary Computation 11</vt:lpstr>
      <vt:lpstr>Models of Evolutionary Computation 12</vt:lpstr>
      <vt:lpstr>Models of Evolutionary Computation 13</vt:lpstr>
      <vt:lpstr>Contents</vt:lpstr>
      <vt:lpstr>Evolutionary Algorithms 1</vt:lpstr>
      <vt:lpstr>Evolutionary Algorithms 2</vt:lpstr>
      <vt:lpstr>Evolutionary Algorithms 3</vt:lpstr>
      <vt:lpstr>Evolutionary Algorithms 4</vt:lpstr>
      <vt:lpstr>Evolutionary Algorithms 5</vt:lpstr>
      <vt:lpstr>Evolutionary Algorithms 6</vt:lpstr>
      <vt:lpstr>Evolutionary Algorithms 7</vt:lpstr>
      <vt:lpstr>Evolutionary Algorithms 8</vt:lpstr>
      <vt:lpstr>Evolutionary Algorithms 9</vt:lpstr>
      <vt:lpstr>Evolutionary Algorithms10</vt:lpstr>
      <vt:lpstr>Evolutionary Algorithms 11</vt:lpstr>
      <vt:lpstr>Evolutionary Algorithms 12</vt:lpstr>
      <vt:lpstr>Evolutionary Algorithms 13</vt:lpstr>
      <vt:lpstr>Evolutionary Algorithms 14</vt:lpstr>
      <vt:lpstr>Evolutionary Algorithms 15</vt:lpstr>
      <vt:lpstr>Evolutionary Algorithms 16</vt:lpstr>
      <vt:lpstr>Evolutionary Algorithms 17</vt:lpstr>
      <vt:lpstr>Evolutionary Algorithms 18</vt:lpstr>
      <vt:lpstr>Evolutionary Algorithms 19</vt:lpstr>
      <vt:lpstr>Evolutionary Algorithms 20</vt:lpstr>
      <vt:lpstr>Evolutionary Algorithms 21</vt:lpstr>
      <vt:lpstr>Evolutionary Algorithms 22</vt:lpstr>
      <vt:lpstr>Evolutionary Algorithms 23</vt:lpstr>
      <vt:lpstr>Contents</vt:lpstr>
      <vt:lpstr>Evolutionary Programming 1</vt:lpstr>
      <vt:lpstr>Evolutionary Programming 2</vt:lpstr>
      <vt:lpstr>Evolutionary Programming 3</vt:lpstr>
      <vt:lpstr>Evolutionary Programming 4</vt:lpstr>
      <vt:lpstr>Evolutionary Programming 5</vt:lpstr>
      <vt:lpstr>Evolutionary Programming 6</vt:lpstr>
      <vt:lpstr>Evolutionary Programming 7</vt:lpstr>
      <vt:lpstr>Evolutionary Programming 8</vt:lpstr>
      <vt:lpstr>Contents</vt:lpstr>
      <vt:lpstr>Evolutionary Strategies 1</vt:lpstr>
      <vt:lpstr>Evolutionary Strategies 2</vt:lpstr>
      <vt:lpstr>Evolutionary Strategies 3</vt:lpstr>
      <vt:lpstr>Evolutionary Strategies 4</vt:lpstr>
      <vt:lpstr>Evolutionary Strategies 5</vt:lpstr>
      <vt:lpstr>Evolutionary Strategies 6</vt:lpstr>
      <vt:lpstr>Evolutionary Strategies 7</vt:lpstr>
      <vt:lpstr>Evolutionary Strategies 8</vt:lpstr>
      <vt:lpstr>Evolutionary Strategies 9</vt:lpstr>
      <vt:lpstr>Evolutionary Strategies 10</vt:lpstr>
      <vt:lpstr>Evolutionary Strategies 11</vt:lpstr>
      <vt:lpstr>Evolutionary Strategies 12</vt:lpstr>
      <vt:lpstr>Contents</vt:lpstr>
      <vt:lpstr>Advantages and Disadvantages 1</vt:lpstr>
      <vt:lpstr>Advantages and Disadvantages 2</vt:lpstr>
      <vt:lpstr>END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Evolutionary Computation</dc:title>
  <dc:creator>Brandon Dobbs</dc:creator>
  <cp:lastModifiedBy>uts admin</cp:lastModifiedBy>
  <cp:revision>34</cp:revision>
  <cp:lastPrinted>1601-01-01T00:00:00Z</cp:lastPrinted>
  <dcterms:created xsi:type="dcterms:W3CDTF">2013-09-28T17:01:00Z</dcterms:created>
  <dcterms:modified xsi:type="dcterms:W3CDTF">2015-09-14T10:42:34Z</dcterms:modified>
</cp:coreProperties>
</file>