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80" r:id="rId20"/>
    <p:sldId id="279" r:id="rId21"/>
    <p:sldId id="273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D577D96B-4808-47F3-BBC5-DCFA45F8B167}">
      <dgm:prSet phldrT="[Text]"/>
      <dgm:spPr/>
      <dgm:t>
        <a:bodyPr/>
        <a:lstStyle/>
        <a:p>
          <a:r>
            <a:rPr lang="en-CA" dirty="0" smtClean="0"/>
            <a:t>1</a:t>
          </a:r>
          <a:endParaRPr lang="en-CA" dirty="0"/>
        </a:p>
      </dgm:t>
    </dgm:pt>
    <dgm:pt modelId="{B4DB087A-3837-4FDE-AF01-8676A1A0E7F6}" type="parTrans" cxnId="{3B0ADAFF-F783-4C4F-8E36-237AD6E4FFA7}">
      <dgm:prSet/>
      <dgm:spPr/>
      <dgm:t>
        <a:bodyPr/>
        <a:lstStyle/>
        <a:p>
          <a:endParaRPr lang="en-CA"/>
        </a:p>
      </dgm:t>
    </dgm:pt>
    <dgm:pt modelId="{4EF0850C-8853-4991-B6AB-3214707192A7}" type="sibTrans" cxnId="{3B0ADAFF-F783-4C4F-8E36-237AD6E4FFA7}">
      <dgm:prSet/>
      <dgm:spPr/>
      <dgm:t>
        <a:bodyPr/>
        <a:lstStyle/>
        <a:p>
          <a:endParaRPr lang="en-CA"/>
        </a:p>
      </dgm:t>
    </dgm:pt>
    <dgm:pt modelId="{9690DCB6-60B6-423C-A085-37A0699D25F3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587A6A4D-207F-475A-9902-586878F3B1A8}" type="parTrans" cxnId="{B73785D0-6377-47B9-9738-0422944FEED6}">
      <dgm:prSet/>
      <dgm:spPr/>
      <dgm:t>
        <a:bodyPr/>
        <a:lstStyle/>
        <a:p>
          <a:endParaRPr lang="en-CA"/>
        </a:p>
      </dgm:t>
    </dgm:pt>
    <dgm:pt modelId="{849ED4A3-7E56-4751-BA89-DFCEF22ACE0A}" type="sibTrans" cxnId="{B73785D0-6377-47B9-9738-0422944FEED6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2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2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2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2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8D21A330-2D3D-44CC-B8BE-25FFFEBAD2E2}" type="pres">
      <dgm:prSet presAssocID="{B4DB087A-3837-4FDE-AF01-8676A1A0E7F6}" presName="Name19" presStyleLbl="parChTrans1D3" presStyleIdx="2" presStyleCnt="4"/>
      <dgm:spPr/>
      <dgm:t>
        <a:bodyPr/>
        <a:lstStyle/>
        <a:p>
          <a:endParaRPr lang="en-CA"/>
        </a:p>
      </dgm:t>
    </dgm:pt>
    <dgm:pt modelId="{789B8463-05F7-4EAF-A98A-8DD19D2E4648}" type="pres">
      <dgm:prSet presAssocID="{D577D96B-4808-47F3-BBC5-DCFA45F8B167}" presName="Name21" presStyleCnt="0"/>
      <dgm:spPr/>
    </dgm:pt>
    <dgm:pt modelId="{A6B8BFE6-87E8-44E0-8EAE-46A1E64FE865}" type="pres">
      <dgm:prSet presAssocID="{D577D96B-4808-47F3-BBC5-DCFA45F8B167}" presName="level2Shape" presStyleLbl="node3" presStyleIdx="2" presStyleCnt="4"/>
      <dgm:spPr/>
      <dgm:t>
        <a:bodyPr/>
        <a:lstStyle/>
        <a:p>
          <a:endParaRPr lang="en-CA"/>
        </a:p>
      </dgm:t>
    </dgm:pt>
    <dgm:pt modelId="{657E174E-159D-4F7D-98EA-F28AC31177FB}" type="pres">
      <dgm:prSet presAssocID="{D577D96B-4808-47F3-BBC5-DCFA45F8B167}" presName="hierChild3" presStyleCnt="0"/>
      <dgm:spPr/>
    </dgm:pt>
    <dgm:pt modelId="{FA8AB6DF-C047-45EC-B954-C567B97A5343}" type="pres">
      <dgm:prSet presAssocID="{587A6A4D-207F-475A-9902-586878F3B1A8}" presName="Name19" presStyleLbl="parChTrans1D3" presStyleIdx="3" presStyleCnt="4"/>
      <dgm:spPr/>
      <dgm:t>
        <a:bodyPr/>
        <a:lstStyle/>
        <a:p>
          <a:endParaRPr lang="en-CA"/>
        </a:p>
      </dgm:t>
    </dgm:pt>
    <dgm:pt modelId="{14EBCD87-4863-4C2E-8C64-2A8B1F9FDA4F}" type="pres">
      <dgm:prSet presAssocID="{9690DCB6-60B6-423C-A085-37A0699D25F3}" presName="Name21" presStyleCnt="0"/>
      <dgm:spPr/>
    </dgm:pt>
    <dgm:pt modelId="{4F775479-0FC5-423C-8703-C2278C204C5F}" type="pres">
      <dgm:prSet presAssocID="{9690DCB6-60B6-423C-A085-37A0699D25F3}" presName="level2Shape" presStyleLbl="node3" presStyleIdx="3" presStyleCnt="4"/>
      <dgm:spPr/>
      <dgm:t>
        <a:bodyPr/>
        <a:lstStyle/>
        <a:p>
          <a:endParaRPr lang="en-CA"/>
        </a:p>
      </dgm:t>
    </dgm:pt>
    <dgm:pt modelId="{B80E6CC5-5859-4CC7-80CF-FB275A7540C6}" type="pres">
      <dgm:prSet presAssocID="{9690DCB6-60B6-423C-A085-37A0699D25F3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AC7922D4-1B0C-4ED3-BC19-4B66385A7A87}" type="presOf" srcId="{433866B5-1F4E-47C8-93D9-9389CF036581}" destId="{105BAF32-9C5E-40AF-9033-FF45C29DB77B}" srcOrd="0" destOrd="0" presId="urn:microsoft.com/office/officeart/2005/8/layout/hierarchy6"/>
    <dgm:cxn modelId="{3B0ADAFF-F783-4C4F-8E36-237AD6E4FFA7}" srcId="{CAB84DAB-C292-4B7E-8045-9F101CAE1E48}" destId="{D577D96B-4808-47F3-BBC5-DCFA45F8B167}" srcOrd="0" destOrd="0" parTransId="{B4DB087A-3837-4FDE-AF01-8676A1A0E7F6}" sibTransId="{4EF0850C-8853-4991-B6AB-3214707192A7}"/>
    <dgm:cxn modelId="{C2F99547-DF68-4126-9856-2A0FB7F5AFE0}" type="presOf" srcId="{2E24D2FB-0647-4C18-B5D4-D7892FF7BF8A}" destId="{C99C0EBB-816A-44C4-B0A0-23AE791556D6}" srcOrd="0" destOrd="0" presId="urn:microsoft.com/office/officeart/2005/8/layout/hierarchy6"/>
    <dgm:cxn modelId="{B73785D0-6377-47B9-9738-0422944FEED6}" srcId="{CAB84DAB-C292-4B7E-8045-9F101CAE1E48}" destId="{9690DCB6-60B6-423C-A085-37A0699D25F3}" srcOrd="1" destOrd="0" parTransId="{587A6A4D-207F-475A-9902-586878F3B1A8}" sibTransId="{849ED4A3-7E56-4751-BA89-DFCEF22ACE0A}"/>
    <dgm:cxn modelId="{F19770AC-986C-4A46-AEB3-69D9E065BCFE}" type="presOf" srcId="{9690DCB6-60B6-423C-A085-37A0699D25F3}" destId="{4F775479-0FC5-423C-8703-C2278C204C5F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CD45FC77-21E1-4DCB-8E31-E22CF03CEFDD}" type="presOf" srcId="{D60A9B69-7069-416C-AA65-C8C885F3EB54}" destId="{20B0E81B-A89E-47BE-9E8C-EFA1196E04F5}" srcOrd="0" destOrd="0" presId="urn:microsoft.com/office/officeart/2005/8/layout/hierarchy6"/>
    <dgm:cxn modelId="{5D92216F-BEDE-4FB3-A3CF-93E8372D65AD}" type="presOf" srcId="{B3E2611F-35B5-4D6A-A4C3-FB785F25023B}" destId="{09FB0637-DD54-4EAB-A835-2EE7610AA2E7}" srcOrd="0" destOrd="0" presId="urn:microsoft.com/office/officeart/2005/8/layout/hierarchy6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346F24C3-ADC0-4B7E-8A8F-74E30111B7FD}" type="presOf" srcId="{4804E14C-DC6A-4AF1-B419-F468BF5F07E1}" destId="{C6EAA305-D13C-4474-B5F1-81369E079B41}" srcOrd="0" destOrd="0" presId="urn:microsoft.com/office/officeart/2005/8/layout/hierarchy6"/>
    <dgm:cxn modelId="{B380FEA0-31D1-4367-B985-0DB3889592BD}" type="presOf" srcId="{B4DB087A-3837-4FDE-AF01-8676A1A0E7F6}" destId="{8D21A330-2D3D-44CC-B8BE-25FFFEBAD2E2}" srcOrd="0" destOrd="0" presId="urn:microsoft.com/office/officeart/2005/8/layout/hierarchy6"/>
    <dgm:cxn modelId="{1DA64D1E-7F71-4FA9-9093-EB9E1F111FE2}" type="presOf" srcId="{D577D96B-4808-47F3-BBC5-DCFA45F8B167}" destId="{A6B8BFE6-87E8-44E0-8EAE-46A1E64FE865}" srcOrd="0" destOrd="0" presId="urn:microsoft.com/office/officeart/2005/8/layout/hierarchy6"/>
    <dgm:cxn modelId="{5A3041CB-BEC3-464A-902D-171509D986C3}" type="presOf" srcId="{587A6A4D-207F-475A-9902-586878F3B1A8}" destId="{FA8AB6DF-C047-45EC-B954-C567B97A5343}" srcOrd="0" destOrd="0" presId="urn:microsoft.com/office/officeart/2005/8/layout/hierarchy6"/>
    <dgm:cxn modelId="{4F0D5864-613A-4ADB-ABC7-DFB4BC6927AD}" type="presOf" srcId="{5620C191-1AC1-4504-BAE8-39923F1DD19F}" destId="{20536771-F741-4F82-99ED-394CCF466881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433B2EC4-1F38-4C88-B864-C0BCE4D67510}" type="presOf" srcId="{CAB84DAB-C292-4B7E-8045-9F101CAE1E48}" destId="{143B1C7E-B8BD-4480-8FA5-1796E25F5EDB}" srcOrd="0" destOrd="0" presId="urn:microsoft.com/office/officeart/2005/8/layout/hierarchy6"/>
    <dgm:cxn modelId="{8EB14836-EFBC-42B6-8DA5-E94C8DB1981F}" type="presOf" srcId="{ED767C11-3D5B-4E48-8432-DBCF3440B909}" destId="{1D9A8CCF-670E-4DDD-AF83-A7EC1DEFB29C}" srcOrd="0" destOrd="0" presId="urn:microsoft.com/office/officeart/2005/8/layout/hierarchy6"/>
    <dgm:cxn modelId="{73EBD000-15CC-436F-878A-C87506D2D5C2}" type="presOf" srcId="{4D43284A-A266-4F7B-B80B-4681ADABA338}" destId="{A7217989-E96F-4010-9A56-C3692A66B94A}" srcOrd="0" destOrd="0" presId="urn:microsoft.com/office/officeart/2005/8/layout/hierarchy6"/>
    <dgm:cxn modelId="{B10786C8-C44B-46BB-A328-7417FB8EE37B}" type="presOf" srcId="{723EC511-CA26-4C45-A708-5CDE21BEE2E8}" destId="{EAF03342-EBBF-4073-BF72-D21526176D60}" srcOrd="0" destOrd="0" presId="urn:microsoft.com/office/officeart/2005/8/layout/hierarchy6"/>
    <dgm:cxn modelId="{D228A340-D715-4BF9-98FD-6AC4066C15E0}" type="presOf" srcId="{42801876-7D39-420C-B0B9-6D89AF36EAD6}" destId="{C18022B0-E729-4D46-A806-344694EDFC7D}" srcOrd="0" destOrd="0" presId="urn:microsoft.com/office/officeart/2005/8/layout/hierarchy6"/>
    <dgm:cxn modelId="{27E093FA-6CE6-462C-8EEE-9F8119A61132}" type="presOf" srcId="{D1F1BD8F-EDBE-491B-80A0-77DFC3D5B71F}" destId="{DB722F44-E9D5-49A8-8184-6CE02103FA40}" srcOrd="0" destOrd="0" presId="urn:microsoft.com/office/officeart/2005/8/layout/hierarchy6"/>
    <dgm:cxn modelId="{7D547D6E-2896-438F-A7D3-1E98EAE0303F}" type="presOf" srcId="{10DF5532-560B-44C4-AFA5-9CB0041EE223}" destId="{D6938F29-C1BC-473B-A00D-35E5E3A634F0}" srcOrd="0" destOrd="0" presId="urn:microsoft.com/office/officeart/2005/8/layout/hierarchy6"/>
    <dgm:cxn modelId="{633D0714-FD32-4A99-AE32-A69A7D13E1EC}" type="presOf" srcId="{2EA27069-6A2D-4CBB-9726-9D809C45B385}" destId="{22F499D3-F46E-49F1-9C1E-05739BE1061C}" srcOrd="0" destOrd="0" presId="urn:microsoft.com/office/officeart/2005/8/layout/hierarchy6"/>
    <dgm:cxn modelId="{103E3FEA-A4F4-4695-8881-B1A9BBCC0262}" type="presParOf" srcId="{C99C0EBB-816A-44C4-B0A0-23AE791556D6}" destId="{FFFCEE22-214D-4B42-BEE6-DA5B68D28CE4}" srcOrd="0" destOrd="0" presId="urn:microsoft.com/office/officeart/2005/8/layout/hierarchy6"/>
    <dgm:cxn modelId="{D9BBCE44-76B5-484F-A45F-F55B56FE01C8}" type="presParOf" srcId="{FFFCEE22-214D-4B42-BEE6-DA5B68D28CE4}" destId="{75FC0495-9060-494C-A31F-98F90D4340E6}" srcOrd="0" destOrd="0" presId="urn:microsoft.com/office/officeart/2005/8/layout/hierarchy6"/>
    <dgm:cxn modelId="{5F41B947-6EF8-47C4-99FA-F5C97E5A8FBA}" type="presParOf" srcId="{75FC0495-9060-494C-A31F-98F90D4340E6}" destId="{A47B0EBB-2D24-44B6-AC1B-A3D8AC99509D}" srcOrd="0" destOrd="0" presId="urn:microsoft.com/office/officeart/2005/8/layout/hierarchy6"/>
    <dgm:cxn modelId="{F89C1CC8-F012-480E-B2CF-53693E9EB3A7}" type="presParOf" srcId="{A47B0EBB-2D24-44B6-AC1B-A3D8AC99509D}" destId="{C18022B0-E729-4D46-A806-344694EDFC7D}" srcOrd="0" destOrd="0" presId="urn:microsoft.com/office/officeart/2005/8/layout/hierarchy6"/>
    <dgm:cxn modelId="{99B74F53-8E4B-439F-8A68-8F912EB3F0C4}" type="presParOf" srcId="{A47B0EBB-2D24-44B6-AC1B-A3D8AC99509D}" destId="{D96CB9C4-D151-49E5-A7F0-50B013C2D360}" srcOrd="1" destOrd="0" presId="urn:microsoft.com/office/officeart/2005/8/layout/hierarchy6"/>
    <dgm:cxn modelId="{7B525BDD-AD0D-43D4-B12A-339B4473C203}" type="presParOf" srcId="{D96CB9C4-D151-49E5-A7F0-50B013C2D360}" destId="{22F499D3-F46E-49F1-9C1E-05739BE1061C}" srcOrd="0" destOrd="0" presId="urn:microsoft.com/office/officeart/2005/8/layout/hierarchy6"/>
    <dgm:cxn modelId="{37E7D880-33C1-433F-A5AD-C1420D4CEE9A}" type="presParOf" srcId="{D96CB9C4-D151-49E5-A7F0-50B013C2D360}" destId="{F40174B7-D2D8-4673-8A88-A1523D9059C0}" srcOrd="1" destOrd="0" presId="urn:microsoft.com/office/officeart/2005/8/layout/hierarchy6"/>
    <dgm:cxn modelId="{A3344BB3-6137-4F46-B0BE-4B1793B7A5A6}" type="presParOf" srcId="{F40174B7-D2D8-4673-8A88-A1523D9059C0}" destId="{20536771-F741-4F82-99ED-394CCF466881}" srcOrd="0" destOrd="0" presId="urn:microsoft.com/office/officeart/2005/8/layout/hierarchy6"/>
    <dgm:cxn modelId="{561E72EF-4CDC-484F-A217-C874A4E379E9}" type="presParOf" srcId="{F40174B7-D2D8-4673-8A88-A1523D9059C0}" destId="{E98A4F2E-0565-42E7-8CB2-F93C359E33A5}" srcOrd="1" destOrd="0" presId="urn:microsoft.com/office/officeart/2005/8/layout/hierarchy6"/>
    <dgm:cxn modelId="{AF338156-0D9B-4C0D-B3E6-7DBBDF0596C6}" type="presParOf" srcId="{E98A4F2E-0565-42E7-8CB2-F93C359E33A5}" destId="{20B0E81B-A89E-47BE-9E8C-EFA1196E04F5}" srcOrd="0" destOrd="0" presId="urn:microsoft.com/office/officeart/2005/8/layout/hierarchy6"/>
    <dgm:cxn modelId="{5EF026FD-9AF5-48D7-A882-8133E32805EA}" type="presParOf" srcId="{E98A4F2E-0565-42E7-8CB2-F93C359E33A5}" destId="{DCD799E3-AEFD-4F1E-8C43-1D4823158ACA}" srcOrd="1" destOrd="0" presId="urn:microsoft.com/office/officeart/2005/8/layout/hierarchy6"/>
    <dgm:cxn modelId="{66780F35-6C54-4B95-B1CF-D718EE6F807A}" type="presParOf" srcId="{DCD799E3-AEFD-4F1E-8C43-1D4823158ACA}" destId="{1D9A8CCF-670E-4DDD-AF83-A7EC1DEFB29C}" srcOrd="0" destOrd="0" presId="urn:microsoft.com/office/officeart/2005/8/layout/hierarchy6"/>
    <dgm:cxn modelId="{AD6D9D1A-D102-4254-B665-5AA36E002265}" type="presParOf" srcId="{DCD799E3-AEFD-4F1E-8C43-1D4823158ACA}" destId="{33806E5D-272A-4C5C-8820-E00673C5088A}" srcOrd="1" destOrd="0" presId="urn:microsoft.com/office/officeart/2005/8/layout/hierarchy6"/>
    <dgm:cxn modelId="{D1CBE64E-4534-41E1-B6E9-42E3EBF30A53}" type="presParOf" srcId="{33806E5D-272A-4C5C-8820-E00673C5088A}" destId="{D6938F29-C1BC-473B-A00D-35E5E3A634F0}" srcOrd="0" destOrd="0" presId="urn:microsoft.com/office/officeart/2005/8/layout/hierarchy6"/>
    <dgm:cxn modelId="{BE67F169-A35C-4721-AA56-286CA97D03CC}" type="presParOf" srcId="{33806E5D-272A-4C5C-8820-E00673C5088A}" destId="{107FFA07-CD20-4AA8-A7C9-86A47454231A}" srcOrd="1" destOrd="0" presId="urn:microsoft.com/office/officeart/2005/8/layout/hierarchy6"/>
    <dgm:cxn modelId="{7283C239-F9A7-4F0A-928F-758D13FEEAAA}" type="presParOf" srcId="{107FFA07-CD20-4AA8-A7C9-86A47454231A}" destId="{09FB0637-DD54-4EAB-A835-2EE7610AA2E7}" srcOrd="0" destOrd="0" presId="urn:microsoft.com/office/officeart/2005/8/layout/hierarchy6"/>
    <dgm:cxn modelId="{80FB9BCA-F2A8-4FF5-83D2-D4AAF120095B}" type="presParOf" srcId="{107FFA07-CD20-4AA8-A7C9-86A47454231A}" destId="{D254628D-FE73-4BCF-8D8A-A92EA0B24F3A}" srcOrd="1" destOrd="0" presId="urn:microsoft.com/office/officeart/2005/8/layout/hierarchy6"/>
    <dgm:cxn modelId="{BBECC298-25D4-4204-83B6-F097A1E27D9D}" type="presParOf" srcId="{33806E5D-272A-4C5C-8820-E00673C5088A}" destId="{105BAF32-9C5E-40AF-9033-FF45C29DB77B}" srcOrd="2" destOrd="0" presId="urn:microsoft.com/office/officeart/2005/8/layout/hierarchy6"/>
    <dgm:cxn modelId="{19BB0EB0-DFAA-4F04-88DA-C8EC04B733B8}" type="presParOf" srcId="{33806E5D-272A-4C5C-8820-E00673C5088A}" destId="{2920D801-CB41-4EB6-BA7D-5E0361AA8820}" srcOrd="3" destOrd="0" presId="urn:microsoft.com/office/officeart/2005/8/layout/hierarchy6"/>
    <dgm:cxn modelId="{F5A502AF-AD84-4A6E-8BB4-8168825B2787}" type="presParOf" srcId="{2920D801-CB41-4EB6-BA7D-5E0361AA8820}" destId="{EAF03342-EBBF-4073-BF72-D21526176D60}" srcOrd="0" destOrd="0" presId="urn:microsoft.com/office/officeart/2005/8/layout/hierarchy6"/>
    <dgm:cxn modelId="{8E155808-0A27-414D-8249-DA3985B835EA}" type="presParOf" srcId="{2920D801-CB41-4EB6-BA7D-5E0361AA8820}" destId="{AA17FC15-6319-4341-81F1-3AC70FC61463}" srcOrd="1" destOrd="0" presId="urn:microsoft.com/office/officeart/2005/8/layout/hierarchy6"/>
    <dgm:cxn modelId="{F3ECAB3C-0659-42C8-A9C8-27290BAB4C54}" type="presParOf" srcId="{E98A4F2E-0565-42E7-8CB2-F93C359E33A5}" destId="{DB722F44-E9D5-49A8-8184-6CE02103FA40}" srcOrd="2" destOrd="0" presId="urn:microsoft.com/office/officeart/2005/8/layout/hierarchy6"/>
    <dgm:cxn modelId="{567422DF-3381-432C-86C4-D6D16EED2437}" type="presParOf" srcId="{E98A4F2E-0565-42E7-8CB2-F93C359E33A5}" destId="{427AFA87-07BB-495B-85A3-F18B2B4984D7}" srcOrd="3" destOrd="0" presId="urn:microsoft.com/office/officeart/2005/8/layout/hierarchy6"/>
    <dgm:cxn modelId="{ADF77BAF-D105-4C57-A555-F23C6E72F832}" type="presParOf" srcId="{427AFA87-07BB-495B-85A3-F18B2B4984D7}" destId="{C6EAA305-D13C-4474-B5F1-81369E079B41}" srcOrd="0" destOrd="0" presId="urn:microsoft.com/office/officeart/2005/8/layout/hierarchy6"/>
    <dgm:cxn modelId="{74793B6E-F177-40F0-8234-232AE9136F55}" type="presParOf" srcId="{427AFA87-07BB-495B-85A3-F18B2B4984D7}" destId="{1F50E331-204F-4101-B996-F1ABF9A1699B}" srcOrd="1" destOrd="0" presId="urn:microsoft.com/office/officeart/2005/8/layout/hierarchy6"/>
    <dgm:cxn modelId="{234C77CC-39EF-4C0A-B760-6E1CF8F9F234}" type="presParOf" srcId="{D96CB9C4-D151-49E5-A7F0-50B013C2D360}" destId="{A7217989-E96F-4010-9A56-C3692A66B94A}" srcOrd="2" destOrd="0" presId="urn:microsoft.com/office/officeart/2005/8/layout/hierarchy6"/>
    <dgm:cxn modelId="{D77DAFBE-3CCF-41CD-9693-190A456CDA1B}" type="presParOf" srcId="{D96CB9C4-D151-49E5-A7F0-50B013C2D360}" destId="{B8F6B6ED-1314-4B7B-9589-27111906FF75}" srcOrd="3" destOrd="0" presId="urn:microsoft.com/office/officeart/2005/8/layout/hierarchy6"/>
    <dgm:cxn modelId="{5B66FC78-94FC-4FD8-B975-83A74470BC46}" type="presParOf" srcId="{B8F6B6ED-1314-4B7B-9589-27111906FF75}" destId="{143B1C7E-B8BD-4480-8FA5-1796E25F5EDB}" srcOrd="0" destOrd="0" presId="urn:microsoft.com/office/officeart/2005/8/layout/hierarchy6"/>
    <dgm:cxn modelId="{2A57E884-586E-492E-B539-8D8BE4967D7C}" type="presParOf" srcId="{B8F6B6ED-1314-4B7B-9589-27111906FF75}" destId="{B6FE4156-77FF-4914-B765-FC996501ED40}" srcOrd="1" destOrd="0" presId="urn:microsoft.com/office/officeart/2005/8/layout/hierarchy6"/>
    <dgm:cxn modelId="{12AB4A25-86ED-4306-BB29-BF87E9EADABF}" type="presParOf" srcId="{B6FE4156-77FF-4914-B765-FC996501ED40}" destId="{8D21A330-2D3D-44CC-B8BE-25FFFEBAD2E2}" srcOrd="0" destOrd="0" presId="urn:microsoft.com/office/officeart/2005/8/layout/hierarchy6"/>
    <dgm:cxn modelId="{16230CFB-C700-482F-8B7F-26939DB5E77A}" type="presParOf" srcId="{B6FE4156-77FF-4914-B765-FC996501ED40}" destId="{789B8463-05F7-4EAF-A98A-8DD19D2E4648}" srcOrd="1" destOrd="0" presId="urn:microsoft.com/office/officeart/2005/8/layout/hierarchy6"/>
    <dgm:cxn modelId="{6FB6043F-A616-4AF6-8552-0F9475590025}" type="presParOf" srcId="{789B8463-05F7-4EAF-A98A-8DD19D2E4648}" destId="{A6B8BFE6-87E8-44E0-8EAE-46A1E64FE865}" srcOrd="0" destOrd="0" presId="urn:microsoft.com/office/officeart/2005/8/layout/hierarchy6"/>
    <dgm:cxn modelId="{935005A7-F554-4859-A323-2B598CC64ECA}" type="presParOf" srcId="{789B8463-05F7-4EAF-A98A-8DD19D2E4648}" destId="{657E174E-159D-4F7D-98EA-F28AC31177FB}" srcOrd="1" destOrd="0" presId="urn:microsoft.com/office/officeart/2005/8/layout/hierarchy6"/>
    <dgm:cxn modelId="{0455A4DD-F523-4A24-BC1C-8DCBAEA71C7B}" type="presParOf" srcId="{B6FE4156-77FF-4914-B765-FC996501ED40}" destId="{FA8AB6DF-C047-45EC-B954-C567B97A5343}" srcOrd="2" destOrd="0" presId="urn:microsoft.com/office/officeart/2005/8/layout/hierarchy6"/>
    <dgm:cxn modelId="{4B65F31F-A17F-4EBC-B293-999F1DDF606D}" type="presParOf" srcId="{B6FE4156-77FF-4914-B765-FC996501ED40}" destId="{14EBCD87-4863-4C2E-8C64-2A8B1F9FDA4F}" srcOrd="3" destOrd="0" presId="urn:microsoft.com/office/officeart/2005/8/layout/hierarchy6"/>
    <dgm:cxn modelId="{CBA8DFBC-6491-42EE-9033-3020A02E6363}" type="presParOf" srcId="{14EBCD87-4863-4C2E-8C64-2A8B1F9FDA4F}" destId="{4F775479-0FC5-423C-8703-C2278C204C5F}" srcOrd="0" destOrd="0" presId="urn:microsoft.com/office/officeart/2005/8/layout/hierarchy6"/>
    <dgm:cxn modelId="{8045D0C3-2461-46B4-9931-9807933E616E}" type="presParOf" srcId="{14EBCD87-4863-4C2E-8C64-2A8B1F9FDA4F}" destId="{B80E6CC5-5859-4CC7-80CF-FB275A7540C6}" srcOrd="1" destOrd="0" presId="urn:microsoft.com/office/officeart/2005/8/layout/hierarchy6"/>
    <dgm:cxn modelId="{C23EF8BA-8281-4C2A-A63B-917D94F9C6CE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b="1" dirty="0" smtClean="0"/>
            <a:t>+</a:t>
          </a:r>
          <a:endParaRPr lang="en-CA" b="1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 b="1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 b="1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 b="1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 b="1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b="1" dirty="0" smtClean="0"/>
            <a:t>b</a:t>
          </a:r>
          <a:endParaRPr lang="en-CA" b="1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 b="1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 b="1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b="1" dirty="0" smtClean="0"/>
            <a:t>b</a:t>
          </a:r>
          <a:endParaRPr lang="en-CA" b="1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 b="1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 b="1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 b="1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 b="1"/>
        </a:p>
      </dgm:t>
    </dgm:pt>
    <dgm:pt modelId="{CAB84DAB-C292-4B7E-8045-9F101CAE1E4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 b="1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 b="1"/>
        </a:p>
      </dgm:t>
    </dgm:pt>
    <dgm:pt modelId="{D577D96B-4808-47F3-BBC5-DCFA45F8B167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+</a:t>
          </a:r>
          <a:endParaRPr lang="en-CA" b="1" dirty="0"/>
        </a:p>
      </dgm:t>
    </dgm:pt>
    <dgm:pt modelId="{B4DB087A-3837-4FDE-AF01-8676A1A0E7F6}" type="parTrans" cxnId="{3B0ADAFF-F783-4C4F-8E36-237AD6E4FFA7}">
      <dgm:prSet/>
      <dgm:spPr/>
      <dgm:t>
        <a:bodyPr/>
        <a:lstStyle/>
        <a:p>
          <a:endParaRPr lang="en-CA" b="1"/>
        </a:p>
      </dgm:t>
    </dgm:pt>
    <dgm:pt modelId="{4EF0850C-8853-4991-B6AB-3214707192A7}" type="sibTrans" cxnId="{3B0ADAFF-F783-4C4F-8E36-237AD6E4FFA7}">
      <dgm:prSet/>
      <dgm:spPr/>
      <dgm:t>
        <a:bodyPr/>
        <a:lstStyle/>
        <a:p>
          <a:endParaRPr lang="en-CA" b="1"/>
        </a:p>
      </dgm:t>
    </dgm:pt>
    <dgm:pt modelId="{9690DCB6-60B6-423C-A085-37A0699D25F3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587A6A4D-207F-475A-9902-586878F3B1A8}" type="parTrans" cxnId="{B73785D0-6377-47B9-9738-0422944FEED6}">
      <dgm:prSet/>
      <dgm:spPr/>
      <dgm:t>
        <a:bodyPr/>
        <a:lstStyle/>
        <a:p>
          <a:endParaRPr lang="en-CA" b="1"/>
        </a:p>
      </dgm:t>
    </dgm:pt>
    <dgm:pt modelId="{849ED4A3-7E56-4751-BA89-DFCEF22ACE0A}" type="sibTrans" cxnId="{B73785D0-6377-47B9-9738-0422944FEED6}">
      <dgm:prSet/>
      <dgm:spPr/>
      <dgm:t>
        <a:bodyPr/>
        <a:lstStyle/>
        <a:p>
          <a:endParaRPr lang="en-CA" b="1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b="1" dirty="0" smtClean="0"/>
            <a:t>+</a:t>
          </a:r>
          <a:endParaRPr lang="en-CA" b="1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 b="1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 b="1"/>
        </a:p>
      </dgm:t>
    </dgm:pt>
    <dgm:pt modelId="{6BEC1C2C-486A-4A52-A6F3-6BF26634D921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2</a:t>
          </a:r>
          <a:endParaRPr lang="en-CA" b="1" dirty="0"/>
        </a:p>
      </dgm:t>
    </dgm:pt>
    <dgm:pt modelId="{BF0796BF-23EA-46D8-9E4A-A6833ECD95EA}" type="parTrans" cxnId="{B337B956-A5CD-4924-B7C9-BDD14C4F5A7E}">
      <dgm:prSet/>
      <dgm:spPr/>
      <dgm:t>
        <a:bodyPr/>
        <a:lstStyle/>
        <a:p>
          <a:endParaRPr lang="en-CA" b="1"/>
        </a:p>
      </dgm:t>
    </dgm:pt>
    <dgm:pt modelId="{89A0A06D-B2EA-4663-ACB7-B23C49211B30}" type="sibTrans" cxnId="{B337B956-A5CD-4924-B7C9-BDD14C4F5A7E}">
      <dgm:prSet/>
      <dgm:spPr/>
      <dgm:t>
        <a:bodyPr/>
        <a:lstStyle/>
        <a:p>
          <a:endParaRPr lang="en-CA" b="1"/>
        </a:p>
      </dgm:t>
    </dgm:pt>
    <dgm:pt modelId="{E28F49C2-E0D0-4D03-B805-CB1534454657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2</a:t>
          </a:r>
          <a:endParaRPr lang="en-CA" b="1" dirty="0"/>
        </a:p>
      </dgm:t>
    </dgm:pt>
    <dgm:pt modelId="{25B8EBFF-D146-4E01-B71D-E39F44AA4897}" type="parTrans" cxnId="{31272711-B0A6-4BFB-A162-225D37D2214C}">
      <dgm:prSet/>
      <dgm:spPr/>
      <dgm:t>
        <a:bodyPr/>
        <a:lstStyle/>
        <a:p>
          <a:endParaRPr lang="en-CA" b="1"/>
        </a:p>
      </dgm:t>
    </dgm:pt>
    <dgm:pt modelId="{E34E802D-0302-463A-9828-7305F45DF64A}" type="sibTrans" cxnId="{31272711-B0A6-4BFB-A162-225D37D2214C}">
      <dgm:prSet/>
      <dgm:spPr/>
      <dgm:t>
        <a:bodyPr/>
        <a:lstStyle/>
        <a:p>
          <a:endParaRPr lang="en-CA" b="1"/>
        </a:p>
      </dgm:t>
    </dgm:pt>
    <dgm:pt modelId="{33BCB441-69F4-48A7-B72F-664D90E34ABC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a</a:t>
          </a:r>
          <a:endParaRPr lang="en-CA" b="1" dirty="0"/>
        </a:p>
      </dgm:t>
    </dgm:pt>
    <dgm:pt modelId="{3250339F-64AA-456E-BD3F-E8BED8CDA031}" type="parTrans" cxnId="{7F1BF33D-F442-4E30-A714-39016492CAF2}">
      <dgm:prSet/>
      <dgm:spPr/>
      <dgm:t>
        <a:bodyPr/>
        <a:lstStyle/>
        <a:p>
          <a:endParaRPr lang="en-CA" b="1"/>
        </a:p>
      </dgm:t>
    </dgm:pt>
    <dgm:pt modelId="{01B1DB57-76F8-44D1-98BF-AF90F58F77DA}" type="sibTrans" cxnId="{7F1BF33D-F442-4E30-A714-39016492CAF2}">
      <dgm:prSet/>
      <dgm:spPr/>
      <dgm:t>
        <a:bodyPr/>
        <a:lstStyle/>
        <a:p>
          <a:endParaRPr lang="en-CA" b="1"/>
        </a:p>
      </dgm:t>
    </dgm:pt>
    <dgm:pt modelId="{33CEA52C-B1AD-4378-839D-BB3578C81BBD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b="1" dirty="0" smtClean="0"/>
            <a:t>c</a:t>
          </a:r>
          <a:endParaRPr lang="en-CA" b="1" dirty="0"/>
        </a:p>
      </dgm:t>
    </dgm:pt>
    <dgm:pt modelId="{95E08165-E479-434F-810B-F754F453EC6A}" type="parTrans" cxnId="{FCD8F428-E7C6-4D79-B49C-49D4E8A72E2D}">
      <dgm:prSet/>
      <dgm:spPr/>
      <dgm:t>
        <a:bodyPr/>
        <a:lstStyle/>
        <a:p>
          <a:endParaRPr lang="en-CA" b="1"/>
        </a:p>
      </dgm:t>
    </dgm:pt>
    <dgm:pt modelId="{6AAAE6F0-1DAE-4231-B0B7-EFD12B2C9692}" type="sibTrans" cxnId="{FCD8F428-E7C6-4D79-B49C-49D4E8A72E2D}">
      <dgm:prSet/>
      <dgm:spPr/>
      <dgm:t>
        <a:bodyPr/>
        <a:lstStyle/>
        <a:p>
          <a:endParaRPr lang="en-CA" b="1"/>
        </a:p>
      </dgm:t>
    </dgm:pt>
    <dgm:pt modelId="{802853F7-0063-45F9-8D84-B626B330BCFF}">
      <dgm:prSet phldrT="[Text]"/>
      <dgm:spPr/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CC921500-7468-4A64-861E-46FA13A2CA01}" type="parTrans" cxnId="{2AE32B16-B044-4760-A9FE-BD70A4BD3BDE}">
      <dgm:prSet/>
      <dgm:spPr/>
      <dgm:t>
        <a:bodyPr/>
        <a:lstStyle/>
        <a:p>
          <a:endParaRPr lang="en-CA" b="1"/>
        </a:p>
      </dgm:t>
    </dgm:pt>
    <dgm:pt modelId="{567E9921-1C65-4E2B-B4F4-D4DEC5BCA7B8}" type="sibTrans" cxnId="{2AE32B16-B044-4760-A9FE-BD70A4BD3BDE}">
      <dgm:prSet/>
      <dgm:spPr/>
      <dgm:t>
        <a:bodyPr/>
        <a:lstStyle/>
        <a:p>
          <a:endParaRPr lang="en-CA" b="1"/>
        </a:p>
      </dgm:t>
    </dgm:pt>
    <dgm:pt modelId="{2469466C-DC82-4425-80D9-369BA7C0A32A}">
      <dgm:prSet phldrT="[Text]"/>
      <dgm:spPr/>
      <dgm:t>
        <a:bodyPr/>
        <a:lstStyle/>
        <a:p>
          <a:r>
            <a:rPr lang="en-CA" b="1" dirty="0" smtClean="0"/>
            <a:t>*</a:t>
          </a:r>
          <a:endParaRPr lang="en-CA" b="1" dirty="0"/>
        </a:p>
      </dgm:t>
    </dgm:pt>
    <dgm:pt modelId="{F9C572DD-9C3A-4728-B31C-A0AF81C59B86}" type="parTrans" cxnId="{78C2CD7E-C53E-4DDB-B013-409CD6DCBDD1}">
      <dgm:prSet/>
      <dgm:spPr/>
      <dgm:t>
        <a:bodyPr/>
        <a:lstStyle/>
        <a:p>
          <a:endParaRPr lang="en-CA" b="1"/>
        </a:p>
      </dgm:t>
    </dgm:pt>
    <dgm:pt modelId="{04C605F6-139F-46D7-8D04-6613A43035A9}" type="sibTrans" cxnId="{78C2CD7E-C53E-4DDB-B013-409CD6DCBDD1}">
      <dgm:prSet/>
      <dgm:spPr/>
      <dgm:t>
        <a:bodyPr/>
        <a:lstStyle/>
        <a:p>
          <a:endParaRPr lang="en-CA" b="1"/>
        </a:p>
      </dgm:t>
    </dgm:pt>
    <dgm:pt modelId="{805A9551-956C-4207-A47D-C79EFEAB2B07}">
      <dgm:prSet phldrT="[Text]"/>
      <dgm:spPr/>
      <dgm:t>
        <a:bodyPr/>
        <a:lstStyle/>
        <a:p>
          <a:r>
            <a:rPr lang="en-CA" b="1" dirty="0" smtClean="0"/>
            <a:t>2</a:t>
          </a:r>
          <a:endParaRPr lang="en-CA" b="1" dirty="0"/>
        </a:p>
      </dgm:t>
    </dgm:pt>
    <dgm:pt modelId="{AE09E7EC-824E-4B24-A7AC-30141B4F97AB}" type="parTrans" cxnId="{9BE9A6A8-79ED-4B08-B949-435B2BD89D8A}">
      <dgm:prSet/>
      <dgm:spPr/>
      <dgm:t>
        <a:bodyPr/>
        <a:lstStyle/>
        <a:p>
          <a:endParaRPr lang="en-CA" b="1"/>
        </a:p>
      </dgm:t>
    </dgm:pt>
    <dgm:pt modelId="{6C5AD3AB-16F1-42AD-9628-429BC85608ED}" type="sibTrans" cxnId="{9BE9A6A8-79ED-4B08-B949-435B2BD89D8A}">
      <dgm:prSet/>
      <dgm:spPr/>
      <dgm:t>
        <a:bodyPr/>
        <a:lstStyle/>
        <a:p>
          <a:endParaRPr lang="en-CA" b="1"/>
        </a:p>
      </dgm:t>
    </dgm:pt>
    <dgm:pt modelId="{F4B0BD90-4F2C-475D-AEAB-0C7E33A425D3}">
      <dgm:prSet phldrT="[Text]"/>
      <dgm:spPr/>
      <dgm:t>
        <a:bodyPr/>
        <a:lstStyle/>
        <a:p>
          <a:r>
            <a:rPr lang="en-CA" b="1" dirty="0" smtClean="0"/>
            <a:t>2</a:t>
          </a:r>
          <a:endParaRPr lang="en-CA" b="1" dirty="0"/>
        </a:p>
      </dgm:t>
    </dgm:pt>
    <dgm:pt modelId="{78BF49B9-28DA-49E7-967E-9C664C412F24}" type="parTrans" cxnId="{DA9ABF73-9B52-437A-8128-D4E7C1388D16}">
      <dgm:prSet/>
      <dgm:spPr/>
      <dgm:t>
        <a:bodyPr/>
        <a:lstStyle/>
        <a:p>
          <a:endParaRPr lang="en-CA" b="1"/>
        </a:p>
      </dgm:t>
    </dgm:pt>
    <dgm:pt modelId="{CFA50924-900C-4A37-AB1E-43C45FEC75F4}" type="sibTrans" cxnId="{DA9ABF73-9B52-437A-8128-D4E7C1388D16}">
      <dgm:prSet/>
      <dgm:spPr/>
      <dgm:t>
        <a:bodyPr/>
        <a:lstStyle/>
        <a:p>
          <a:endParaRPr lang="en-CA" b="1"/>
        </a:p>
      </dgm:t>
    </dgm:pt>
    <dgm:pt modelId="{13434E39-A211-4892-B00F-15944A5E169D}">
      <dgm:prSet phldrT="[Text]"/>
      <dgm:spPr/>
      <dgm:t>
        <a:bodyPr/>
        <a:lstStyle/>
        <a:p>
          <a:r>
            <a:rPr lang="en-CA" b="1" dirty="0" smtClean="0"/>
            <a:t>a</a:t>
          </a:r>
          <a:endParaRPr lang="en-CA" b="1" dirty="0"/>
        </a:p>
      </dgm:t>
    </dgm:pt>
    <dgm:pt modelId="{48F6A4D3-58C8-401C-A186-DB4815096A0A}" type="parTrans" cxnId="{739C18BA-0C79-48B0-AAF3-55EFCB9D00F6}">
      <dgm:prSet/>
      <dgm:spPr/>
      <dgm:t>
        <a:bodyPr/>
        <a:lstStyle/>
        <a:p>
          <a:endParaRPr lang="en-CA" b="1"/>
        </a:p>
      </dgm:t>
    </dgm:pt>
    <dgm:pt modelId="{173DB466-28BB-4156-A92B-D95C020ACB97}" type="sibTrans" cxnId="{739C18BA-0C79-48B0-AAF3-55EFCB9D00F6}">
      <dgm:prSet/>
      <dgm:spPr/>
      <dgm:t>
        <a:bodyPr/>
        <a:lstStyle/>
        <a:p>
          <a:endParaRPr lang="en-CA" b="1"/>
        </a:p>
      </dgm:t>
    </dgm:pt>
    <dgm:pt modelId="{6D0271C9-6952-490F-BB39-B8FDA19508B5}">
      <dgm:prSet phldrT="[Text]"/>
      <dgm:spPr/>
      <dgm:t>
        <a:bodyPr/>
        <a:lstStyle/>
        <a:p>
          <a:r>
            <a:rPr lang="en-CA" b="1" dirty="0" smtClean="0"/>
            <a:t>c</a:t>
          </a:r>
          <a:endParaRPr lang="en-CA" b="1" dirty="0"/>
        </a:p>
      </dgm:t>
    </dgm:pt>
    <dgm:pt modelId="{B0D5FBF7-AD1A-4AFD-8781-F168316A5068}" type="parTrans" cxnId="{45489DF0-99E9-4A3F-994D-51CA95DAA2B1}">
      <dgm:prSet/>
      <dgm:spPr/>
      <dgm:t>
        <a:bodyPr/>
        <a:lstStyle/>
        <a:p>
          <a:endParaRPr lang="en-CA" b="1"/>
        </a:p>
      </dgm:t>
    </dgm:pt>
    <dgm:pt modelId="{9A4B2891-778D-4D52-9BBA-5747765631D5}" type="sibTrans" cxnId="{45489DF0-99E9-4A3F-994D-51CA95DAA2B1}">
      <dgm:prSet/>
      <dgm:spPr/>
      <dgm:t>
        <a:bodyPr/>
        <a:lstStyle/>
        <a:p>
          <a:endParaRPr lang="en-CA" b="1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12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12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12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12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4E3E4CB1-4070-42E3-9CD0-2B07A0B9D4B4}" type="pres">
      <dgm:prSet presAssocID="{CC921500-7468-4A64-861E-46FA13A2CA01}" presName="Name19" presStyleLbl="parChTrans1D4" presStyleIdx="2" presStyleCnt="12"/>
      <dgm:spPr/>
      <dgm:t>
        <a:bodyPr/>
        <a:lstStyle/>
        <a:p>
          <a:endParaRPr lang="en-CA"/>
        </a:p>
      </dgm:t>
    </dgm:pt>
    <dgm:pt modelId="{8AE27900-F816-4A1C-87D5-74CC0E891661}" type="pres">
      <dgm:prSet presAssocID="{802853F7-0063-45F9-8D84-B626B330BCFF}" presName="Name21" presStyleCnt="0"/>
      <dgm:spPr/>
    </dgm:pt>
    <dgm:pt modelId="{2870CD92-BDA8-4812-9D10-895E45C67316}" type="pres">
      <dgm:prSet presAssocID="{802853F7-0063-45F9-8D84-B626B330BCFF}" presName="level2Shape" presStyleLbl="node4" presStyleIdx="2" presStyleCnt="12"/>
      <dgm:spPr/>
      <dgm:t>
        <a:bodyPr/>
        <a:lstStyle/>
        <a:p>
          <a:endParaRPr lang="en-CA"/>
        </a:p>
      </dgm:t>
    </dgm:pt>
    <dgm:pt modelId="{CE7CD56F-F37C-4284-BEF6-9AD04F3C122E}" type="pres">
      <dgm:prSet presAssocID="{802853F7-0063-45F9-8D84-B626B330BCFF}" presName="hierChild3" presStyleCnt="0"/>
      <dgm:spPr/>
    </dgm:pt>
    <dgm:pt modelId="{D1E6A993-B2C6-46C1-830D-6A2B37F0CBA8}" type="pres">
      <dgm:prSet presAssocID="{AE09E7EC-824E-4B24-A7AC-30141B4F97AB}" presName="Name19" presStyleLbl="parChTrans1D4" presStyleIdx="3" presStyleCnt="12"/>
      <dgm:spPr/>
      <dgm:t>
        <a:bodyPr/>
        <a:lstStyle/>
        <a:p>
          <a:endParaRPr lang="en-CA"/>
        </a:p>
      </dgm:t>
    </dgm:pt>
    <dgm:pt modelId="{BDDC96BF-9FD3-4527-887F-39F2774C63FA}" type="pres">
      <dgm:prSet presAssocID="{805A9551-956C-4207-A47D-C79EFEAB2B07}" presName="Name21" presStyleCnt="0"/>
      <dgm:spPr/>
    </dgm:pt>
    <dgm:pt modelId="{87759E81-DF41-4B66-8069-B1E4A76115EA}" type="pres">
      <dgm:prSet presAssocID="{805A9551-956C-4207-A47D-C79EFEAB2B07}" presName="level2Shape" presStyleLbl="node4" presStyleIdx="3" presStyleCnt="12"/>
      <dgm:spPr/>
      <dgm:t>
        <a:bodyPr/>
        <a:lstStyle/>
        <a:p>
          <a:endParaRPr lang="en-CA"/>
        </a:p>
      </dgm:t>
    </dgm:pt>
    <dgm:pt modelId="{22F91CD6-F393-47F5-9537-D1086ECAF0B7}" type="pres">
      <dgm:prSet presAssocID="{805A9551-956C-4207-A47D-C79EFEAB2B07}" presName="hierChild3" presStyleCnt="0"/>
      <dgm:spPr/>
    </dgm:pt>
    <dgm:pt modelId="{135D795C-DDDA-4426-9F67-ACE806B59865}" type="pres">
      <dgm:prSet presAssocID="{78BF49B9-28DA-49E7-967E-9C664C412F24}" presName="Name19" presStyleLbl="parChTrans1D4" presStyleIdx="4" presStyleCnt="12"/>
      <dgm:spPr/>
      <dgm:t>
        <a:bodyPr/>
        <a:lstStyle/>
        <a:p>
          <a:endParaRPr lang="en-CA"/>
        </a:p>
      </dgm:t>
    </dgm:pt>
    <dgm:pt modelId="{2EE22FD7-A8D1-4487-A39A-EB670A15EA63}" type="pres">
      <dgm:prSet presAssocID="{F4B0BD90-4F2C-475D-AEAB-0C7E33A425D3}" presName="Name21" presStyleCnt="0"/>
      <dgm:spPr/>
    </dgm:pt>
    <dgm:pt modelId="{8778B58B-7E79-424D-B772-81719D44E5C2}" type="pres">
      <dgm:prSet presAssocID="{F4B0BD90-4F2C-475D-AEAB-0C7E33A425D3}" presName="level2Shape" presStyleLbl="node4" presStyleIdx="4" presStyleCnt="12"/>
      <dgm:spPr/>
      <dgm:t>
        <a:bodyPr/>
        <a:lstStyle/>
        <a:p>
          <a:endParaRPr lang="en-CA"/>
        </a:p>
      </dgm:t>
    </dgm:pt>
    <dgm:pt modelId="{C8C0571A-C8CD-4A0A-B9CC-4E079EF173C7}" type="pres">
      <dgm:prSet presAssocID="{F4B0BD90-4F2C-475D-AEAB-0C7E33A425D3}" presName="hierChild3" presStyleCnt="0"/>
      <dgm:spPr/>
    </dgm:pt>
    <dgm:pt modelId="{C48E11A7-E171-469E-A84E-2316E19CB9C1}" type="pres">
      <dgm:prSet presAssocID="{F9C572DD-9C3A-4728-B31C-A0AF81C59B86}" presName="Name19" presStyleLbl="parChTrans1D4" presStyleIdx="5" presStyleCnt="12"/>
      <dgm:spPr/>
      <dgm:t>
        <a:bodyPr/>
        <a:lstStyle/>
        <a:p>
          <a:endParaRPr lang="en-CA"/>
        </a:p>
      </dgm:t>
    </dgm:pt>
    <dgm:pt modelId="{C82E85F1-0A41-46C7-8415-B8E9F0CCC15E}" type="pres">
      <dgm:prSet presAssocID="{2469466C-DC82-4425-80D9-369BA7C0A32A}" presName="Name21" presStyleCnt="0"/>
      <dgm:spPr/>
    </dgm:pt>
    <dgm:pt modelId="{07CC7900-7239-48A1-A123-42D0E4BB00EA}" type="pres">
      <dgm:prSet presAssocID="{2469466C-DC82-4425-80D9-369BA7C0A32A}" presName="level2Shape" presStyleLbl="node4" presStyleIdx="5" presStyleCnt="12"/>
      <dgm:spPr/>
      <dgm:t>
        <a:bodyPr/>
        <a:lstStyle/>
        <a:p>
          <a:endParaRPr lang="en-CA"/>
        </a:p>
      </dgm:t>
    </dgm:pt>
    <dgm:pt modelId="{0EDC7E43-1FF5-4A34-B02F-E241684A64B0}" type="pres">
      <dgm:prSet presAssocID="{2469466C-DC82-4425-80D9-369BA7C0A32A}" presName="hierChild3" presStyleCnt="0"/>
      <dgm:spPr/>
    </dgm:pt>
    <dgm:pt modelId="{BA95F407-A5B3-4D3B-B90D-802C101982E5}" type="pres">
      <dgm:prSet presAssocID="{48F6A4D3-58C8-401C-A186-DB4815096A0A}" presName="Name19" presStyleLbl="parChTrans1D4" presStyleIdx="6" presStyleCnt="12"/>
      <dgm:spPr/>
      <dgm:t>
        <a:bodyPr/>
        <a:lstStyle/>
        <a:p>
          <a:endParaRPr lang="en-CA"/>
        </a:p>
      </dgm:t>
    </dgm:pt>
    <dgm:pt modelId="{279ED36A-7076-4476-961E-D59D81F2FB94}" type="pres">
      <dgm:prSet presAssocID="{13434E39-A211-4892-B00F-15944A5E169D}" presName="Name21" presStyleCnt="0"/>
      <dgm:spPr/>
    </dgm:pt>
    <dgm:pt modelId="{E94040C0-55FB-45F5-926A-763B5CEBFB73}" type="pres">
      <dgm:prSet presAssocID="{13434E39-A211-4892-B00F-15944A5E169D}" presName="level2Shape" presStyleLbl="node4" presStyleIdx="6" presStyleCnt="12"/>
      <dgm:spPr/>
      <dgm:t>
        <a:bodyPr/>
        <a:lstStyle/>
        <a:p>
          <a:endParaRPr lang="en-CA"/>
        </a:p>
      </dgm:t>
    </dgm:pt>
    <dgm:pt modelId="{D65DDFF5-E987-460C-8C48-58DA89D5F21E}" type="pres">
      <dgm:prSet presAssocID="{13434E39-A211-4892-B00F-15944A5E169D}" presName="hierChild3" presStyleCnt="0"/>
      <dgm:spPr/>
    </dgm:pt>
    <dgm:pt modelId="{426FF9DA-7554-44E2-8D9A-C10B9F245D2A}" type="pres">
      <dgm:prSet presAssocID="{B0D5FBF7-AD1A-4AFD-8781-F168316A5068}" presName="Name19" presStyleLbl="parChTrans1D4" presStyleIdx="7" presStyleCnt="12"/>
      <dgm:spPr/>
      <dgm:t>
        <a:bodyPr/>
        <a:lstStyle/>
        <a:p>
          <a:endParaRPr lang="en-CA"/>
        </a:p>
      </dgm:t>
    </dgm:pt>
    <dgm:pt modelId="{150CA109-E9EF-4FF5-872A-9D0E6CA1D363}" type="pres">
      <dgm:prSet presAssocID="{6D0271C9-6952-490F-BB39-B8FDA19508B5}" presName="Name21" presStyleCnt="0"/>
      <dgm:spPr/>
    </dgm:pt>
    <dgm:pt modelId="{F3A9DB5C-C962-4A0D-B11D-F4A010997801}" type="pres">
      <dgm:prSet presAssocID="{6D0271C9-6952-490F-BB39-B8FDA19508B5}" presName="level2Shape" presStyleLbl="node4" presStyleIdx="7" presStyleCnt="12"/>
      <dgm:spPr/>
      <dgm:t>
        <a:bodyPr/>
        <a:lstStyle/>
        <a:p>
          <a:endParaRPr lang="en-CA"/>
        </a:p>
      </dgm:t>
    </dgm:pt>
    <dgm:pt modelId="{AD5053E2-D702-4965-A2D7-94F16CCB6C43}" type="pres">
      <dgm:prSet presAssocID="{6D0271C9-6952-490F-BB39-B8FDA19508B5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8D21A330-2D3D-44CC-B8BE-25FFFEBAD2E2}" type="pres">
      <dgm:prSet presAssocID="{B4DB087A-3837-4FDE-AF01-8676A1A0E7F6}" presName="Name19" presStyleLbl="parChTrans1D3" presStyleIdx="2" presStyleCnt="4"/>
      <dgm:spPr/>
      <dgm:t>
        <a:bodyPr/>
        <a:lstStyle/>
        <a:p>
          <a:endParaRPr lang="en-CA"/>
        </a:p>
      </dgm:t>
    </dgm:pt>
    <dgm:pt modelId="{789B8463-05F7-4EAF-A98A-8DD19D2E4648}" type="pres">
      <dgm:prSet presAssocID="{D577D96B-4808-47F3-BBC5-DCFA45F8B167}" presName="Name21" presStyleCnt="0"/>
      <dgm:spPr/>
    </dgm:pt>
    <dgm:pt modelId="{A6B8BFE6-87E8-44E0-8EAE-46A1E64FE865}" type="pres">
      <dgm:prSet presAssocID="{D577D96B-4808-47F3-BBC5-DCFA45F8B167}" presName="level2Shape" presStyleLbl="node3" presStyleIdx="2" presStyleCnt="4"/>
      <dgm:spPr/>
      <dgm:t>
        <a:bodyPr/>
        <a:lstStyle/>
        <a:p>
          <a:endParaRPr lang="en-CA"/>
        </a:p>
      </dgm:t>
    </dgm:pt>
    <dgm:pt modelId="{657E174E-159D-4F7D-98EA-F28AC31177FB}" type="pres">
      <dgm:prSet presAssocID="{D577D96B-4808-47F3-BBC5-DCFA45F8B167}" presName="hierChild3" presStyleCnt="0"/>
      <dgm:spPr/>
    </dgm:pt>
    <dgm:pt modelId="{8DEC4C4F-B595-4BE4-85F7-CBEBC14A23A8}" type="pres">
      <dgm:prSet presAssocID="{BF0796BF-23EA-46D8-9E4A-A6833ECD95EA}" presName="Name19" presStyleLbl="parChTrans1D4" presStyleIdx="8" presStyleCnt="12"/>
      <dgm:spPr/>
      <dgm:t>
        <a:bodyPr/>
        <a:lstStyle/>
        <a:p>
          <a:endParaRPr lang="en-CA"/>
        </a:p>
      </dgm:t>
    </dgm:pt>
    <dgm:pt modelId="{E9F70FD1-583D-42C9-A606-8366FB80C570}" type="pres">
      <dgm:prSet presAssocID="{6BEC1C2C-486A-4A52-A6F3-6BF26634D921}" presName="Name21" presStyleCnt="0"/>
      <dgm:spPr/>
    </dgm:pt>
    <dgm:pt modelId="{1AB8F6C5-AC81-4EC2-82E4-0B9F679E0594}" type="pres">
      <dgm:prSet presAssocID="{6BEC1C2C-486A-4A52-A6F3-6BF26634D921}" presName="level2Shape" presStyleLbl="node4" presStyleIdx="8" presStyleCnt="12"/>
      <dgm:spPr/>
      <dgm:t>
        <a:bodyPr/>
        <a:lstStyle/>
        <a:p>
          <a:endParaRPr lang="en-CA"/>
        </a:p>
      </dgm:t>
    </dgm:pt>
    <dgm:pt modelId="{FFD0CAFE-54DA-419A-AE63-2F8CC03E07E8}" type="pres">
      <dgm:prSet presAssocID="{6BEC1C2C-486A-4A52-A6F3-6BF26634D921}" presName="hierChild3" presStyleCnt="0"/>
      <dgm:spPr/>
    </dgm:pt>
    <dgm:pt modelId="{1C3CEDEA-03B7-4A20-9015-DE78355D2CC7}" type="pres">
      <dgm:prSet presAssocID="{25B8EBFF-D146-4E01-B71D-E39F44AA4897}" presName="Name19" presStyleLbl="parChTrans1D4" presStyleIdx="9" presStyleCnt="12"/>
      <dgm:spPr/>
      <dgm:t>
        <a:bodyPr/>
        <a:lstStyle/>
        <a:p>
          <a:endParaRPr lang="en-CA"/>
        </a:p>
      </dgm:t>
    </dgm:pt>
    <dgm:pt modelId="{E36A8868-B799-49A1-958E-83EBB7FC5B96}" type="pres">
      <dgm:prSet presAssocID="{E28F49C2-E0D0-4D03-B805-CB1534454657}" presName="Name21" presStyleCnt="0"/>
      <dgm:spPr/>
    </dgm:pt>
    <dgm:pt modelId="{F35DA0A4-03F1-4B79-A350-ECB4EB450CE4}" type="pres">
      <dgm:prSet presAssocID="{E28F49C2-E0D0-4D03-B805-CB1534454657}" presName="level2Shape" presStyleLbl="node4" presStyleIdx="9" presStyleCnt="12"/>
      <dgm:spPr/>
      <dgm:t>
        <a:bodyPr/>
        <a:lstStyle/>
        <a:p>
          <a:endParaRPr lang="en-CA"/>
        </a:p>
      </dgm:t>
    </dgm:pt>
    <dgm:pt modelId="{29689114-9908-446C-8C76-9CB33FE85C66}" type="pres">
      <dgm:prSet presAssocID="{E28F49C2-E0D0-4D03-B805-CB1534454657}" presName="hierChild3" presStyleCnt="0"/>
      <dgm:spPr/>
    </dgm:pt>
    <dgm:pt modelId="{FA8AB6DF-C047-45EC-B954-C567B97A5343}" type="pres">
      <dgm:prSet presAssocID="{587A6A4D-207F-475A-9902-586878F3B1A8}" presName="Name19" presStyleLbl="parChTrans1D3" presStyleIdx="3" presStyleCnt="4"/>
      <dgm:spPr/>
      <dgm:t>
        <a:bodyPr/>
        <a:lstStyle/>
        <a:p>
          <a:endParaRPr lang="en-CA"/>
        </a:p>
      </dgm:t>
    </dgm:pt>
    <dgm:pt modelId="{14EBCD87-4863-4C2E-8C64-2A8B1F9FDA4F}" type="pres">
      <dgm:prSet presAssocID="{9690DCB6-60B6-423C-A085-37A0699D25F3}" presName="Name21" presStyleCnt="0"/>
      <dgm:spPr/>
    </dgm:pt>
    <dgm:pt modelId="{4F775479-0FC5-423C-8703-C2278C204C5F}" type="pres">
      <dgm:prSet presAssocID="{9690DCB6-60B6-423C-A085-37A0699D25F3}" presName="level2Shape" presStyleLbl="node3" presStyleIdx="3" presStyleCnt="4"/>
      <dgm:spPr/>
      <dgm:t>
        <a:bodyPr/>
        <a:lstStyle/>
        <a:p>
          <a:endParaRPr lang="en-CA"/>
        </a:p>
      </dgm:t>
    </dgm:pt>
    <dgm:pt modelId="{B80E6CC5-5859-4CC7-80CF-FB275A7540C6}" type="pres">
      <dgm:prSet presAssocID="{9690DCB6-60B6-423C-A085-37A0699D25F3}" presName="hierChild3" presStyleCnt="0"/>
      <dgm:spPr/>
    </dgm:pt>
    <dgm:pt modelId="{5956CA60-455A-4BFF-8586-0891E2841980}" type="pres">
      <dgm:prSet presAssocID="{3250339F-64AA-456E-BD3F-E8BED8CDA031}" presName="Name19" presStyleLbl="parChTrans1D4" presStyleIdx="10" presStyleCnt="12"/>
      <dgm:spPr/>
      <dgm:t>
        <a:bodyPr/>
        <a:lstStyle/>
        <a:p>
          <a:endParaRPr lang="en-CA"/>
        </a:p>
      </dgm:t>
    </dgm:pt>
    <dgm:pt modelId="{4AE3E2F0-2D76-484C-A974-7F9A91468530}" type="pres">
      <dgm:prSet presAssocID="{33BCB441-69F4-48A7-B72F-664D90E34ABC}" presName="Name21" presStyleCnt="0"/>
      <dgm:spPr/>
    </dgm:pt>
    <dgm:pt modelId="{C24F7C4B-70BE-4DF8-9DB6-DC111004528E}" type="pres">
      <dgm:prSet presAssocID="{33BCB441-69F4-48A7-B72F-664D90E34ABC}" presName="level2Shape" presStyleLbl="node4" presStyleIdx="10" presStyleCnt="12"/>
      <dgm:spPr/>
      <dgm:t>
        <a:bodyPr/>
        <a:lstStyle/>
        <a:p>
          <a:endParaRPr lang="en-CA"/>
        </a:p>
      </dgm:t>
    </dgm:pt>
    <dgm:pt modelId="{7C544F47-33DE-4177-A8F4-0BF8BE94B6F0}" type="pres">
      <dgm:prSet presAssocID="{33BCB441-69F4-48A7-B72F-664D90E34ABC}" presName="hierChild3" presStyleCnt="0"/>
      <dgm:spPr/>
    </dgm:pt>
    <dgm:pt modelId="{508918C4-5EA1-4D7D-9359-F9E9ECCB7A6E}" type="pres">
      <dgm:prSet presAssocID="{95E08165-E479-434F-810B-F754F453EC6A}" presName="Name19" presStyleLbl="parChTrans1D4" presStyleIdx="11" presStyleCnt="12"/>
      <dgm:spPr/>
      <dgm:t>
        <a:bodyPr/>
        <a:lstStyle/>
        <a:p>
          <a:endParaRPr lang="en-CA"/>
        </a:p>
      </dgm:t>
    </dgm:pt>
    <dgm:pt modelId="{C1D27E01-0198-4F28-8BFE-0E5D41DAF65E}" type="pres">
      <dgm:prSet presAssocID="{33CEA52C-B1AD-4378-839D-BB3578C81BBD}" presName="Name21" presStyleCnt="0"/>
      <dgm:spPr/>
    </dgm:pt>
    <dgm:pt modelId="{AEEAA81E-3239-46BC-8980-666D4046C812}" type="pres">
      <dgm:prSet presAssocID="{33CEA52C-B1AD-4378-839D-BB3578C81BBD}" presName="level2Shape" presStyleLbl="node4" presStyleIdx="11" presStyleCnt="12"/>
      <dgm:spPr/>
      <dgm:t>
        <a:bodyPr/>
        <a:lstStyle/>
        <a:p>
          <a:endParaRPr lang="en-CA"/>
        </a:p>
      </dgm:t>
    </dgm:pt>
    <dgm:pt modelId="{898CFAED-6AF3-4128-AAAF-642EA420095A}" type="pres">
      <dgm:prSet presAssocID="{33CEA52C-B1AD-4378-839D-BB3578C81BBD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0F02D065-8034-46DA-93F2-3BC9E909D934}" type="presOf" srcId="{33BCB441-69F4-48A7-B72F-664D90E34ABC}" destId="{C24F7C4B-70BE-4DF8-9DB6-DC111004528E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E2A651C0-4AA0-42D9-93B0-FFFB658C8B41}" type="presOf" srcId="{6BEC1C2C-486A-4A52-A6F3-6BF26634D921}" destId="{1AB8F6C5-AC81-4EC2-82E4-0B9F679E0594}" srcOrd="0" destOrd="0" presId="urn:microsoft.com/office/officeart/2005/8/layout/hierarchy6"/>
    <dgm:cxn modelId="{B717AB9A-B258-4795-86EB-AA016527858D}" type="presOf" srcId="{42801876-7D39-420C-B0B9-6D89AF36EAD6}" destId="{C18022B0-E729-4D46-A806-344694EDFC7D}" srcOrd="0" destOrd="0" presId="urn:microsoft.com/office/officeart/2005/8/layout/hierarchy6"/>
    <dgm:cxn modelId="{133AFA47-9AD4-4D97-9611-975FA2578AFF}" type="presOf" srcId="{CAB84DAB-C292-4B7E-8045-9F101CAE1E48}" destId="{143B1C7E-B8BD-4480-8FA5-1796E25F5EDB}" srcOrd="0" destOrd="0" presId="urn:microsoft.com/office/officeart/2005/8/layout/hierarchy6"/>
    <dgm:cxn modelId="{E5B05FF4-D74B-4AF3-A695-69BF0B38B501}" type="presOf" srcId="{D60A9B69-7069-416C-AA65-C8C885F3EB54}" destId="{20B0E81B-A89E-47BE-9E8C-EFA1196E04F5}" srcOrd="0" destOrd="0" presId="urn:microsoft.com/office/officeart/2005/8/layout/hierarchy6"/>
    <dgm:cxn modelId="{1BD8FB5C-FA14-417D-AED1-99121CC6EBE3}" type="presOf" srcId="{B3E2611F-35B5-4D6A-A4C3-FB785F25023B}" destId="{09FB0637-DD54-4EAB-A835-2EE7610AA2E7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45489DF0-99E9-4A3F-994D-51CA95DAA2B1}" srcId="{2469466C-DC82-4425-80D9-369BA7C0A32A}" destId="{6D0271C9-6952-490F-BB39-B8FDA19508B5}" srcOrd="1" destOrd="0" parTransId="{B0D5FBF7-AD1A-4AFD-8781-F168316A5068}" sibTransId="{9A4B2891-778D-4D52-9BBA-5747765631D5}"/>
    <dgm:cxn modelId="{B70CB3C0-2A51-46EC-A157-64D1C92533CF}" type="presOf" srcId="{6D0271C9-6952-490F-BB39-B8FDA19508B5}" destId="{F3A9DB5C-C962-4A0D-B11D-F4A010997801}" srcOrd="0" destOrd="0" presId="urn:microsoft.com/office/officeart/2005/8/layout/hierarchy6"/>
    <dgm:cxn modelId="{3C3B4A01-3ED2-47D0-A40B-E21EA6C712BF}" type="presOf" srcId="{F4B0BD90-4F2C-475D-AEAB-0C7E33A425D3}" destId="{8778B58B-7E79-424D-B772-81719D44E5C2}" srcOrd="0" destOrd="0" presId="urn:microsoft.com/office/officeart/2005/8/layout/hierarchy6"/>
    <dgm:cxn modelId="{3B0ADAFF-F783-4C4F-8E36-237AD6E4FFA7}" srcId="{CAB84DAB-C292-4B7E-8045-9F101CAE1E48}" destId="{D577D96B-4808-47F3-BBC5-DCFA45F8B167}" srcOrd="0" destOrd="0" parTransId="{B4DB087A-3837-4FDE-AF01-8676A1A0E7F6}" sibTransId="{4EF0850C-8853-4991-B6AB-3214707192A7}"/>
    <dgm:cxn modelId="{2AE32B16-B044-4760-A9FE-BD70A4BD3BDE}" srcId="{4804E14C-DC6A-4AF1-B419-F468BF5F07E1}" destId="{802853F7-0063-45F9-8D84-B626B330BCFF}" srcOrd="0" destOrd="0" parTransId="{CC921500-7468-4A64-861E-46FA13A2CA01}" sibTransId="{567E9921-1C65-4E2B-B4F4-D4DEC5BCA7B8}"/>
    <dgm:cxn modelId="{AD6FBD5B-AC9F-4D1D-A126-3D6FD11B7930}" type="presOf" srcId="{B0D5FBF7-AD1A-4AFD-8781-F168316A5068}" destId="{426FF9DA-7554-44E2-8D9A-C10B9F245D2A}" srcOrd="0" destOrd="0" presId="urn:microsoft.com/office/officeart/2005/8/layout/hierarchy6"/>
    <dgm:cxn modelId="{8638A001-F8B9-4233-8D6C-886C1FF4DDB7}" type="presOf" srcId="{F9C572DD-9C3A-4728-B31C-A0AF81C59B86}" destId="{C48E11A7-E171-469E-A84E-2316E19CB9C1}" srcOrd="0" destOrd="0" presId="urn:microsoft.com/office/officeart/2005/8/layout/hierarchy6"/>
    <dgm:cxn modelId="{DC8C1220-0D2A-4D94-B60E-8965BF3AE84B}" type="presOf" srcId="{BF0796BF-23EA-46D8-9E4A-A6833ECD95EA}" destId="{8DEC4C4F-B595-4BE4-85F7-CBEBC14A23A8}" srcOrd="0" destOrd="0" presId="urn:microsoft.com/office/officeart/2005/8/layout/hierarchy6"/>
    <dgm:cxn modelId="{7F1BF33D-F442-4E30-A714-39016492CAF2}" srcId="{9690DCB6-60B6-423C-A085-37A0699D25F3}" destId="{33BCB441-69F4-48A7-B72F-664D90E34ABC}" srcOrd="0" destOrd="0" parTransId="{3250339F-64AA-456E-BD3F-E8BED8CDA031}" sibTransId="{01B1DB57-76F8-44D1-98BF-AF90F58F77DA}"/>
    <dgm:cxn modelId="{81870F45-4A44-4F29-BB4F-CE51368CAE09}" type="presOf" srcId="{E28F49C2-E0D0-4D03-B805-CB1534454657}" destId="{F35DA0A4-03F1-4B79-A350-ECB4EB450CE4}" srcOrd="0" destOrd="0" presId="urn:microsoft.com/office/officeart/2005/8/layout/hierarchy6"/>
    <dgm:cxn modelId="{8F00D3A4-2611-4230-BA2A-6757B5AA37A5}" type="presOf" srcId="{5620C191-1AC1-4504-BAE8-39923F1DD19F}" destId="{20536771-F741-4F82-99ED-394CCF466881}" srcOrd="0" destOrd="0" presId="urn:microsoft.com/office/officeart/2005/8/layout/hierarchy6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78C2CD7E-C53E-4DDB-B013-409CD6DCBDD1}" srcId="{4804E14C-DC6A-4AF1-B419-F468BF5F07E1}" destId="{2469466C-DC82-4425-80D9-369BA7C0A32A}" srcOrd="1" destOrd="0" parTransId="{F9C572DD-9C3A-4728-B31C-A0AF81C59B86}" sibTransId="{04C605F6-139F-46D7-8D04-6613A43035A9}"/>
    <dgm:cxn modelId="{31272711-B0A6-4BFB-A162-225D37D2214C}" srcId="{D577D96B-4808-47F3-BBC5-DCFA45F8B167}" destId="{E28F49C2-E0D0-4D03-B805-CB1534454657}" srcOrd="1" destOrd="0" parTransId="{25B8EBFF-D146-4E01-B71D-E39F44AA4897}" sibTransId="{E34E802D-0302-463A-9828-7305F45DF64A}"/>
    <dgm:cxn modelId="{0A3E4B71-B70F-49E0-B9B0-AF8DC400FF4A}" type="presOf" srcId="{433866B5-1F4E-47C8-93D9-9389CF036581}" destId="{105BAF32-9C5E-40AF-9033-FF45C29DB77B}" srcOrd="0" destOrd="0" presId="urn:microsoft.com/office/officeart/2005/8/layout/hierarchy6"/>
    <dgm:cxn modelId="{FF60527C-41BA-42D8-9F78-EC0D646C2807}" type="presOf" srcId="{805A9551-956C-4207-A47D-C79EFEAB2B07}" destId="{87759E81-DF41-4B66-8069-B1E4A76115EA}" srcOrd="0" destOrd="0" presId="urn:microsoft.com/office/officeart/2005/8/layout/hierarchy6"/>
    <dgm:cxn modelId="{0A9D5A32-0B90-49ED-8202-8DE50BF58D63}" type="presOf" srcId="{4D43284A-A266-4F7B-B80B-4681ADABA338}" destId="{A7217989-E96F-4010-9A56-C3692A66B94A}" srcOrd="0" destOrd="0" presId="urn:microsoft.com/office/officeart/2005/8/layout/hierarchy6"/>
    <dgm:cxn modelId="{332DE971-5CE0-44CF-BC79-FD992DD2051C}" type="presOf" srcId="{25B8EBFF-D146-4E01-B71D-E39F44AA4897}" destId="{1C3CEDEA-03B7-4A20-9015-DE78355D2CC7}" srcOrd="0" destOrd="0" presId="urn:microsoft.com/office/officeart/2005/8/layout/hierarchy6"/>
    <dgm:cxn modelId="{9BE9A6A8-79ED-4B08-B949-435B2BD89D8A}" srcId="{802853F7-0063-45F9-8D84-B626B330BCFF}" destId="{805A9551-956C-4207-A47D-C79EFEAB2B07}" srcOrd="0" destOrd="0" parTransId="{AE09E7EC-824E-4B24-A7AC-30141B4F97AB}" sibTransId="{6C5AD3AB-16F1-42AD-9628-429BC85608ED}"/>
    <dgm:cxn modelId="{AA95233E-4598-430C-86BD-D82F2C4D38B0}" type="presOf" srcId="{802853F7-0063-45F9-8D84-B626B330BCFF}" destId="{2870CD92-BDA8-4812-9D10-895E45C67316}" srcOrd="0" destOrd="0" presId="urn:microsoft.com/office/officeart/2005/8/layout/hierarchy6"/>
    <dgm:cxn modelId="{50546CC7-CBC4-40E6-80F5-27352EC8BEB6}" type="presOf" srcId="{CC921500-7468-4A64-861E-46FA13A2CA01}" destId="{4E3E4CB1-4070-42E3-9CD0-2B07A0B9D4B4}" srcOrd="0" destOrd="0" presId="urn:microsoft.com/office/officeart/2005/8/layout/hierarchy6"/>
    <dgm:cxn modelId="{3F4A1696-71EA-40AC-BB81-1B96D5E5B5B9}" type="presOf" srcId="{AE09E7EC-824E-4B24-A7AC-30141B4F97AB}" destId="{D1E6A993-B2C6-46C1-830D-6A2B37F0CBA8}" srcOrd="0" destOrd="0" presId="urn:microsoft.com/office/officeart/2005/8/layout/hierarchy6"/>
    <dgm:cxn modelId="{1396AE60-672B-43B6-BA20-73458AECD5CF}" type="presOf" srcId="{587A6A4D-207F-475A-9902-586878F3B1A8}" destId="{FA8AB6DF-C047-45EC-B954-C567B97A5343}" srcOrd="0" destOrd="0" presId="urn:microsoft.com/office/officeart/2005/8/layout/hierarchy6"/>
    <dgm:cxn modelId="{FCD8F428-E7C6-4D79-B49C-49D4E8A72E2D}" srcId="{9690DCB6-60B6-423C-A085-37A0699D25F3}" destId="{33CEA52C-B1AD-4378-839D-BB3578C81BBD}" srcOrd="1" destOrd="0" parTransId="{95E08165-E479-434F-810B-F754F453EC6A}" sibTransId="{6AAAE6F0-1DAE-4231-B0B7-EFD12B2C9692}"/>
    <dgm:cxn modelId="{F334CCF2-52A5-4BA7-B19C-FC0E1A917205}" type="presOf" srcId="{78BF49B9-28DA-49E7-967E-9C664C412F24}" destId="{135D795C-DDDA-4426-9F67-ACE806B59865}" srcOrd="0" destOrd="0" presId="urn:microsoft.com/office/officeart/2005/8/layout/hierarchy6"/>
    <dgm:cxn modelId="{739C18BA-0C79-48B0-AAF3-55EFCB9D00F6}" srcId="{2469466C-DC82-4425-80D9-369BA7C0A32A}" destId="{13434E39-A211-4892-B00F-15944A5E169D}" srcOrd="0" destOrd="0" parTransId="{48F6A4D3-58C8-401C-A186-DB4815096A0A}" sibTransId="{173DB466-28BB-4156-A92B-D95C020ACB97}"/>
    <dgm:cxn modelId="{671311A4-F1D6-40A1-AC21-384E9D681C82}" type="presOf" srcId="{48F6A4D3-58C8-401C-A186-DB4815096A0A}" destId="{BA95F407-A5B3-4D3B-B90D-802C101982E5}" srcOrd="0" destOrd="0" presId="urn:microsoft.com/office/officeart/2005/8/layout/hierarchy6"/>
    <dgm:cxn modelId="{ADFA9EA4-983F-453E-AFD3-76C152A66016}" type="presOf" srcId="{ED767C11-3D5B-4E48-8432-DBCF3440B909}" destId="{1D9A8CCF-670E-4DDD-AF83-A7EC1DEFB29C}" srcOrd="0" destOrd="0" presId="urn:microsoft.com/office/officeart/2005/8/layout/hierarchy6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E902ACA1-BE1A-486F-9B8E-F7BE4853F690}" type="presOf" srcId="{4804E14C-DC6A-4AF1-B419-F468BF5F07E1}" destId="{C6EAA305-D13C-4474-B5F1-81369E079B41}" srcOrd="0" destOrd="0" presId="urn:microsoft.com/office/officeart/2005/8/layout/hierarchy6"/>
    <dgm:cxn modelId="{DDF6682E-4314-48D7-9D66-E6B251161FA3}" type="presOf" srcId="{723EC511-CA26-4C45-A708-5CDE21BEE2E8}" destId="{EAF03342-EBBF-4073-BF72-D21526176D60}" srcOrd="0" destOrd="0" presId="urn:microsoft.com/office/officeart/2005/8/layout/hierarchy6"/>
    <dgm:cxn modelId="{B73785D0-6377-47B9-9738-0422944FEED6}" srcId="{CAB84DAB-C292-4B7E-8045-9F101CAE1E48}" destId="{9690DCB6-60B6-423C-A085-37A0699D25F3}" srcOrd="1" destOrd="0" parTransId="{587A6A4D-207F-475A-9902-586878F3B1A8}" sibTransId="{849ED4A3-7E56-4751-BA89-DFCEF22ACE0A}"/>
    <dgm:cxn modelId="{53669AA5-E20E-4C7D-83C1-6940478C78FF}" type="presOf" srcId="{D1F1BD8F-EDBE-491B-80A0-77DFC3D5B71F}" destId="{DB722F44-E9D5-49A8-8184-6CE02103FA40}" srcOrd="0" destOrd="0" presId="urn:microsoft.com/office/officeart/2005/8/layout/hierarchy6"/>
    <dgm:cxn modelId="{90B68A21-D838-42FE-A183-90BADD6AA165}" type="presOf" srcId="{D577D96B-4808-47F3-BBC5-DCFA45F8B167}" destId="{A6B8BFE6-87E8-44E0-8EAE-46A1E64FE865}" srcOrd="0" destOrd="0" presId="urn:microsoft.com/office/officeart/2005/8/layout/hierarchy6"/>
    <dgm:cxn modelId="{0D138039-FBAA-4323-B25F-7AEEFAA1DAFD}" type="presOf" srcId="{B4DB087A-3837-4FDE-AF01-8676A1A0E7F6}" destId="{8D21A330-2D3D-44CC-B8BE-25FFFEBAD2E2}" srcOrd="0" destOrd="0" presId="urn:microsoft.com/office/officeart/2005/8/layout/hierarchy6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B337B956-A5CD-4924-B7C9-BDD14C4F5A7E}" srcId="{D577D96B-4808-47F3-BBC5-DCFA45F8B167}" destId="{6BEC1C2C-486A-4A52-A6F3-6BF26634D921}" srcOrd="0" destOrd="0" parTransId="{BF0796BF-23EA-46D8-9E4A-A6833ECD95EA}" sibTransId="{89A0A06D-B2EA-4663-ACB7-B23C49211B30}"/>
    <dgm:cxn modelId="{57AD1B3A-9C0A-4093-9707-DFEE67A29734}" type="presOf" srcId="{13434E39-A211-4892-B00F-15944A5E169D}" destId="{E94040C0-55FB-45F5-926A-763B5CEBFB73}" srcOrd="0" destOrd="0" presId="urn:microsoft.com/office/officeart/2005/8/layout/hierarchy6"/>
    <dgm:cxn modelId="{F83F2B3F-68E5-43F1-BDE2-43C32A2CEA35}" type="presOf" srcId="{3250339F-64AA-456E-BD3F-E8BED8CDA031}" destId="{5956CA60-455A-4BFF-8586-0891E2841980}" srcOrd="0" destOrd="0" presId="urn:microsoft.com/office/officeart/2005/8/layout/hierarchy6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AF2CF81E-6894-4C47-99E8-84619217A0B1}" type="presOf" srcId="{33CEA52C-B1AD-4378-839D-BB3578C81BBD}" destId="{AEEAA81E-3239-46BC-8980-666D4046C812}" srcOrd="0" destOrd="0" presId="urn:microsoft.com/office/officeart/2005/8/layout/hierarchy6"/>
    <dgm:cxn modelId="{2541CEC9-C931-47E4-9C14-793C1CE814B0}" type="presOf" srcId="{10DF5532-560B-44C4-AFA5-9CB0041EE223}" destId="{D6938F29-C1BC-473B-A00D-35E5E3A634F0}" srcOrd="0" destOrd="0" presId="urn:microsoft.com/office/officeart/2005/8/layout/hierarchy6"/>
    <dgm:cxn modelId="{E3ADD560-8056-4B46-8012-78711BDDD631}" type="presOf" srcId="{9690DCB6-60B6-423C-A085-37A0699D25F3}" destId="{4F775479-0FC5-423C-8703-C2278C204C5F}" srcOrd="0" destOrd="0" presId="urn:microsoft.com/office/officeart/2005/8/layout/hierarchy6"/>
    <dgm:cxn modelId="{532FB0A9-ADBD-449B-B432-6F4697CC1969}" type="presOf" srcId="{2E24D2FB-0647-4C18-B5D4-D7892FF7BF8A}" destId="{C99C0EBB-816A-44C4-B0A0-23AE791556D6}" srcOrd="0" destOrd="0" presId="urn:microsoft.com/office/officeart/2005/8/layout/hierarchy6"/>
    <dgm:cxn modelId="{E32799AF-5CF5-46F7-942E-E7D0A8B7B2C6}" type="presOf" srcId="{95E08165-E479-434F-810B-F754F453EC6A}" destId="{508918C4-5EA1-4D7D-9359-F9E9ECCB7A6E}" srcOrd="0" destOrd="0" presId="urn:microsoft.com/office/officeart/2005/8/layout/hierarchy6"/>
    <dgm:cxn modelId="{94D779D1-19DC-4540-AF60-8308698579A5}" type="presOf" srcId="{2EA27069-6A2D-4CBB-9726-9D809C45B385}" destId="{22F499D3-F46E-49F1-9C1E-05739BE1061C}" srcOrd="0" destOrd="0" presId="urn:microsoft.com/office/officeart/2005/8/layout/hierarchy6"/>
    <dgm:cxn modelId="{DA9ABF73-9B52-437A-8128-D4E7C1388D16}" srcId="{802853F7-0063-45F9-8D84-B626B330BCFF}" destId="{F4B0BD90-4F2C-475D-AEAB-0C7E33A425D3}" srcOrd="1" destOrd="0" parTransId="{78BF49B9-28DA-49E7-967E-9C664C412F24}" sibTransId="{CFA50924-900C-4A37-AB1E-43C45FEC75F4}"/>
    <dgm:cxn modelId="{DF31A17E-FE37-4E9C-A8A7-50EAE4ADE7CE}" type="presOf" srcId="{2469466C-DC82-4425-80D9-369BA7C0A32A}" destId="{07CC7900-7239-48A1-A123-42D0E4BB00EA}" srcOrd="0" destOrd="0" presId="urn:microsoft.com/office/officeart/2005/8/layout/hierarchy6"/>
    <dgm:cxn modelId="{8CC136F8-FB59-49F3-8585-9D56DD98CB16}" type="presParOf" srcId="{C99C0EBB-816A-44C4-B0A0-23AE791556D6}" destId="{FFFCEE22-214D-4B42-BEE6-DA5B68D28CE4}" srcOrd="0" destOrd="0" presId="urn:microsoft.com/office/officeart/2005/8/layout/hierarchy6"/>
    <dgm:cxn modelId="{1D085490-2B72-4467-B114-DF9AFCCDA4B4}" type="presParOf" srcId="{FFFCEE22-214D-4B42-BEE6-DA5B68D28CE4}" destId="{75FC0495-9060-494C-A31F-98F90D4340E6}" srcOrd="0" destOrd="0" presId="urn:microsoft.com/office/officeart/2005/8/layout/hierarchy6"/>
    <dgm:cxn modelId="{9A501860-82EA-4642-95D4-939C8BDB5A1F}" type="presParOf" srcId="{75FC0495-9060-494C-A31F-98F90D4340E6}" destId="{A47B0EBB-2D24-44B6-AC1B-A3D8AC99509D}" srcOrd="0" destOrd="0" presId="urn:microsoft.com/office/officeart/2005/8/layout/hierarchy6"/>
    <dgm:cxn modelId="{538CAE5D-E147-49D5-AAAD-8803FD0C6B14}" type="presParOf" srcId="{A47B0EBB-2D24-44B6-AC1B-A3D8AC99509D}" destId="{C18022B0-E729-4D46-A806-344694EDFC7D}" srcOrd="0" destOrd="0" presId="urn:microsoft.com/office/officeart/2005/8/layout/hierarchy6"/>
    <dgm:cxn modelId="{D92965B5-0F21-4227-BA81-020BB1686EC7}" type="presParOf" srcId="{A47B0EBB-2D24-44B6-AC1B-A3D8AC99509D}" destId="{D96CB9C4-D151-49E5-A7F0-50B013C2D360}" srcOrd="1" destOrd="0" presId="urn:microsoft.com/office/officeart/2005/8/layout/hierarchy6"/>
    <dgm:cxn modelId="{07827BF7-2B77-4094-9E34-430BE5D30C30}" type="presParOf" srcId="{D96CB9C4-D151-49E5-A7F0-50B013C2D360}" destId="{22F499D3-F46E-49F1-9C1E-05739BE1061C}" srcOrd="0" destOrd="0" presId="urn:microsoft.com/office/officeart/2005/8/layout/hierarchy6"/>
    <dgm:cxn modelId="{E00E63F5-84B3-42CD-B175-2D4D27C65A3D}" type="presParOf" srcId="{D96CB9C4-D151-49E5-A7F0-50B013C2D360}" destId="{F40174B7-D2D8-4673-8A88-A1523D9059C0}" srcOrd="1" destOrd="0" presId="urn:microsoft.com/office/officeart/2005/8/layout/hierarchy6"/>
    <dgm:cxn modelId="{B6E9BA71-5BDA-4734-89F6-7A75D71B8F4F}" type="presParOf" srcId="{F40174B7-D2D8-4673-8A88-A1523D9059C0}" destId="{20536771-F741-4F82-99ED-394CCF466881}" srcOrd="0" destOrd="0" presId="urn:microsoft.com/office/officeart/2005/8/layout/hierarchy6"/>
    <dgm:cxn modelId="{3D2B1030-6BCA-40BA-9DED-5D23C765AA80}" type="presParOf" srcId="{F40174B7-D2D8-4673-8A88-A1523D9059C0}" destId="{E98A4F2E-0565-42E7-8CB2-F93C359E33A5}" srcOrd="1" destOrd="0" presId="urn:microsoft.com/office/officeart/2005/8/layout/hierarchy6"/>
    <dgm:cxn modelId="{22B98F9E-3A3F-425E-A5EB-62AA4EEA9460}" type="presParOf" srcId="{E98A4F2E-0565-42E7-8CB2-F93C359E33A5}" destId="{20B0E81B-A89E-47BE-9E8C-EFA1196E04F5}" srcOrd="0" destOrd="0" presId="urn:microsoft.com/office/officeart/2005/8/layout/hierarchy6"/>
    <dgm:cxn modelId="{BBA25220-8A10-404C-9DE8-E06A2FFBC6BE}" type="presParOf" srcId="{E98A4F2E-0565-42E7-8CB2-F93C359E33A5}" destId="{DCD799E3-AEFD-4F1E-8C43-1D4823158ACA}" srcOrd="1" destOrd="0" presId="urn:microsoft.com/office/officeart/2005/8/layout/hierarchy6"/>
    <dgm:cxn modelId="{DB48450F-0C12-43E4-B790-CBC8202564A0}" type="presParOf" srcId="{DCD799E3-AEFD-4F1E-8C43-1D4823158ACA}" destId="{1D9A8CCF-670E-4DDD-AF83-A7EC1DEFB29C}" srcOrd="0" destOrd="0" presId="urn:microsoft.com/office/officeart/2005/8/layout/hierarchy6"/>
    <dgm:cxn modelId="{2B974F00-4268-4080-80C9-7C156168DC5F}" type="presParOf" srcId="{DCD799E3-AEFD-4F1E-8C43-1D4823158ACA}" destId="{33806E5D-272A-4C5C-8820-E00673C5088A}" srcOrd="1" destOrd="0" presId="urn:microsoft.com/office/officeart/2005/8/layout/hierarchy6"/>
    <dgm:cxn modelId="{F630D0D5-13B4-4D1B-BBEE-E4A59583E0A5}" type="presParOf" srcId="{33806E5D-272A-4C5C-8820-E00673C5088A}" destId="{D6938F29-C1BC-473B-A00D-35E5E3A634F0}" srcOrd="0" destOrd="0" presId="urn:microsoft.com/office/officeart/2005/8/layout/hierarchy6"/>
    <dgm:cxn modelId="{D822B91D-A4D8-4987-B256-27239E005C2A}" type="presParOf" srcId="{33806E5D-272A-4C5C-8820-E00673C5088A}" destId="{107FFA07-CD20-4AA8-A7C9-86A47454231A}" srcOrd="1" destOrd="0" presId="urn:microsoft.com/office/officeart/2005/8/layout/hierarchy6"/>
    <dgm:cxn modelId="{78B9CB5F-AEFB-4F47-956E-7A5A21A0B0BA}" type="presParOf" srcId="{107FFA07-CD20-4AA8-A7C9-86A47454231A}" destId="{09FB0637-DD54-4EAB-A835-2EE7610AA2E7}" srcOrd="0" destOrd="0" presId="urn:microsoft.com/office/officeart/2005/8/layout/hierarchy6"/>
    <dgm:cxn modelId="{A9036F79-1EC0-4A6A-A293-F56C21C1F413}" type="presParOf" srcId="{107FFA07-CD20-4AA8-A7C9-86A47454231A}" destId="{D254628D-FE73-4BCF-8D8A-A92EA0B24F3A}" srcOrd="1" destOrd="0" presId="urn:microsoft.com/office/officeart/2005/8/layout/hierarchy6"/>
    <dgm:cxn modelId="{EA0E869B-0112-4211-8807-F06A24D5F690}" type="presParOf" srcId="{33806E5D-272A-4C5C-8820-E00673C5088A}" destId="{105BAF32-9C5E-40AF-9033-FF45C29DB77B}" srcOrd="2" destOrd="0" presId="urn:microsoft.com/office/officeart/2005/8/layout/hierarchy6"/>
    <dgm:cxn modelId="{E3B1F240-EB01-417C-908E-EFA7B9869A53}" type="presParOf" srcId="{33806E5D-272A-4C5C-8820-E00673C5088A}" destId="{2920D801-CB41-4EB6-BA7D-5E0361AA8820}" srcOrd="3" destOrd="0" presId="urn:microsoft.com/office/officeart/2005/8/layout/hierarchy6"/>
    <dgm:cxn modelId="{42B4E342-98CB-42C0-B41C-D976582498AC}" type="presParOf" srcId="{2920D801-CB41-4EB6-BA7D-5E0361AA8820}" destId="{EAF03342-EBBF-4073-BF72-D21526176D60}" srcOrd="0" destOrd="0" presId="urn:microsoft.com/office/officeart/2005/8/layout/hierarchy6"/>
    <dgm:cxn modelId="{64A9D228-2C5D-4F51-9163-C9AA047C251B}" type="presParOf" srcId="{2920D801-CB41-4EB6-BA7D-5E0361AA8820}" destId="{AA17FC15-6319-4341-81F1-3AC70FC61463}" srcOrd="1" destOrd="0" presId="urn:microsoft.com/office/officeart/2005/8/layout/hierarchy6"/>
    <dgm:cxn modelId="{5BDC1922-0D43-4531-BBE4-B4F5218B66ED}" type="presParOf" srcId="{E98A4F2E-0565-42E7-8CB2-F93C359E33A5}" destId="{DB722F44-E9D5-49A8-8184-6CE02103FA40}" srcOrd="2" destOrd="0" presId="urn:microsoft.com/office/officeart/2005/8/layout/hierarchy6"/>
    <dgm:cxn modelId="{6EA35E31-5AFE-4621-BEEC-531C6E57EE8A}" type="presParOf" srcId="{E98A4F2E-0565-42E7-8CB2-F93C359E33A5}" destId="{427AFA87-07BB-495B-85A3-F18B2B4984D7}" srcOrd="3" destOrd="0" presId="urn:microsoft.com/office/officeart/2005/8/layout/hierarchy6"/>
    <dgm:cxn modelId="{085F4B6C-111D-48F9-956A-31065266165E}" type="presParOf" srcId="{427AFA87-07BB-495B-85A3-F18B2B4984D7}" destId="{C6EAA305-D13C-4474-B5F1-81369E079B41}" srcOrd="0" destOrd="0" presId="urn:microsoft.com/office/officeart/2005/8/layout/hierarchy6"/>
    <dgm:cxn modelId="{4D0112FC-6E8F-4202-801F-A85804187C93}" type="presParOf" srcId="{427AFA87-07BB-495B-85A3-F18B2B4984D7}" destId="{1F50E331-204F-4101-B996-F1ABF9A1699B}" srcOrd="1" destOrd="0" presId="urn:microsoft.com/office/officeart/2005/8/layout/hierarchy6"/>
    <dgm:cxn modelId="{D6B40207-CDD3-4A04-873F-EC7EDD64407A}" type="presParOf" srcId="{1F50E331-204F-4101-B996-F1ABF9A1699B}" destId="{4E3E4CB1-4070-42E3-9CD0-2B07A0B9D4B4}" srcOrd="0" destOrd="0" presId="urn:microsoft.com/office/officeart/2005/8/layout/hierarchy6"/>
    <dgm:cxn modelId="{06C5E928-2B4F-44E1-A753-AF3C489604B8}" type="presParOf" srcId="{1F50E331-204F-4101-B996-F1ABF9A1699B}" destId="{8AE27900-F816-4A1C-87D5-74CC0E891661}" srcOrd="1" destOrd="0" presId="urn:microsoft.com/office/officeart/2005/8/layout/hierarchy6"/>
    <dgm:cxn modelId="{3C242286-6154-4081-8B32-E535B4C5C7BE}" type="presParOf" srcId="{8AE27900-F816-4A1C-87D5-74CC0E891661}" destId="{2870CD92-BDA8-4812-9D10-895E45C67316}" srcOrd="0" destOrd="0" presId="urn:microsoft.com/office/officeart/2005/8/layout/hierarchy6"/>
    <dgm:cxn modelId="{F2FD38C2-34EF-458D-BEEF-99344A4E7C0D}" type="presParOf" srcId="{8AE27900-F816-4A1C-87D5-74CC0E891661}" destId="{CE7CD56F-F37C-4284-BEF6-9AD04F3C122E}" srcOrd="1" destOrd="0" presId="urn:microsoft.com/office/officeart/2005/8/layout/hierarchy6"/>
    <dgm:cxn modelId="{B1E87651-FB8C-40D0-9D27-EA5EAF484461}" type="presParOf" srcId="{CE7CD56F-F37C-4284-BEF6-9AD04F3C122E}" destId="{D1E6A993-B2C6-46C1-830D-6A2B37F0CBA8}" srcOrd="0" destOrd="0" presId="urn:microsoft.com/office/officeart/2005/8/layout/hierarchy6"/>
    <dgm:cxn modelId="{2B14E990-9CB7-40F1-819E-1A9DB00E7DC4}" type="presParOf" srcId="{CE7CD56F-F37C-4284-BEF6-9AD04F3C122E}" destId="{BDDC96BF-9FD3-4527-887F-39F2774C63FA}" srcOrd="1" destOrd="0" presId="urn:microsoft.com/office/officeart/2005/8/layout/hierarchy6"/>
    <dgm:cxn modelId="{57E5A2BC-6388-4445-8B93-CF949CB8777F}" type="presParOf" srcId="{BDDC96BF-9FD3-4527-887F-39F2774C63FA}" destId="{87759E81-DF41-4B66-8069-B1E4A76115EA}" srcOrd="0" destOrd="0" presId="urn:microsoft.com/office/officeart/2005/8/layout/hierarchy6"/>
    <dgm:cxn modelId="{7D66F10A-B46D-4F78-90D7-09330DC3F10A}" type="presParOf" srcId="{BDDC96BF-9FD3-4527-887F-39F2774C63FA}" destId="{22F91CD6-F393-47F5-9537-D1086ECAF0B7}" srcOrd="1" destOrd="0" presId="urn:microsoft.com/office/officeart/2005/8/layout/hierarchy6"/>
    <dgm:cxn modelId="{1C4DF173-B374-44CD-A47A-ACBBBB6A88E9}" type="presParOf" srcId="{CE7CD56F-F37C-4284-BEF6-9AD04F3C122E}" destId="{135D795C-DDDA-4426-9F67-ACE806B59865}" srcOrd="2" destOrd="0" presId="urn:microsoft.com/office/officeart/2005/8/layout/hierarchy6"/>
    <dgm:cxn modelId="{E6F5160B-2148-46C4-9FBA-A99793137070}" type="presParOf" srcId="{CE7CD56F-F37C-4284-BEF6-9AD04F3C122E}" destId="{2EE22FD7-A8D1-4487-A39A-EB670A15EA63}" srcOrd="3" destOrd="0" presId="urn:microsoft.com/office/officeart/2005/8/layout/hierarchy6"/>
    <dgm:cxn modelId="{E4DFC119-2B2E-412D-867E-EA1C19F29C8D}" type="presParOf" srcId="{2EE22FD7-A8D1-4487-A39A-EB670A15EA63}" destId="{8778B58B-7E79-424D-B772-81719D44E5C2}" srcOrd="0" destOrd="0" presId="urn:microsoft.com/office/officeart/2005/8/layout/hierarchy6"/>
    <dgm:cxn modelId="{6F816757-1588-48DB-ABD6-574BE3DC2ED1}" type="presParOf" srcId="{2EE22FD7-A8D1-4487-A39A-EB670A15EA63}" destId="{C8C0571A-C8CD-4A0A-B9CC-4E079EF173C7}" srcOrd="1" destOrd="0" presId="urn:microsoft.com/office/officeart/2005/8/layout/hierarchy6"/>
    <dgm:cxn modelId="{7063D4A9-41E9-4005-BABF-607400C336D0}" type="presParOf" srcId="{1F50E331-204F-4101-B996-F1ABF9A1699B}" destId="{C48E11A7-E171-469E-A84E-2316E19CB9C1}" srcOrd="2" destOrd="0" presId="urn:microsoft.com/office/officeart/2005/8/layout/hierarchy6"/>
    <dgm:cxn modelId="{41D21BF7-549D-4957-82A0-8C4CDFCBEC9A}" type="presParOf" srcId="{1F50E331-204F-4101-B996-F1ABF9A1699B}" destId="{C82E85F1-0A41-46C7-8415-B8E9F0CCC15E}" srcOrd="3" destOrd="0" presId="urn:microsoft.com/office/officeart/2005/8/layout/hierarchy6"/>
    <dgm:cxn modelId="{022B2EF5-52A8-4E92-91AC-BCE842FDD4AD}" type="presParOf" srcId="{C82E85F1-0A41-46C7-8415-B8E9F0CCC15E}" destId="{07CC7900-7239-48A1-A123-42D0E4BB00EA}" srcOrd="0" destOrd="0" presId="urn:microsoft.com/office/officeart/2005/8/layout/hierarchy6"/>
    <dgm:cxn modelId="{57BBA265-D5DD-45E3-A9E2-E8C4A70BBB30}" type="presParOf" srcId="{C82E85F1-0A41-46C7-8415-B8E9F0CCC15E}" destId="{0EDC7E43-1FF5-4A34-B02F-E241684A64B0}" srcOrd="1" destOrd="0" presId="urn:microsoft.com/office/officeart/2005/8/layout/hierarchy6"/>
    <dgm:cxn modelId="{DDEEA617-787D-40A3-9100-C0252AA4FB20}" type="presParOf" srcId="{0EDC7E43-1FF5-4A34-B02F-E241684A64B0}" destId="{BA95F407-A5B3-4D3B-B90D-802C101982E5}" srcOrd="0" destOrd="0" presId="urn:microsoft.com/office/officeart/2005/8/layout/hierarchy6"/>
    <dgm:cxn modelId="{D62C6B77-772C-453D-A0E6-C3CA64712B30}" type="presParOf" srcId="{0EDC7E43-1FF5-4A34-B02F-E241684A64B0}" destId="{279ED36A-7076-4476-961E-D59D81F2FB94}" srcOrd="1" destOrd="0" presId="urn:microsoft.com/office/officeart/2005/8/layout/hierarchy6"/>
    <dgm:cxn modelId="{507F0EB1-AB99-4C82-9C49-05326DAD7D54}" type="presParOf" srcId="{279ED36A-7076-4476-961E-D59D81F2FB94}" destId="{E94040C0-55FB-45F5-926A-763B5CEBFB73}" srcOrd="0" destOrd="0" presId="urn:microsoft.com/office/officeart/2005/8/layout/hierarchy6"/>
    <dgm:cxn modelId="{2772C9C8-EFAF-4290-A8E4-65482EEE6B58}" type="presParOf" srcId="{279ED36A-7076-4476-961E-D59D81F2FB94}" destId="{D65DDFF5-E987-460C-8C48-58DA89D5F21E}" srcOrd="1" destOrd="0" presId="urn:microsoft.com/office/officeart/2005/8/layout/hierarchy6"/>
    <dgm:cxn modelId="{C973AAB1-9785-44FE-A9B6-8915360D82DB}" type="presParOf" srcId="{0EDC7E43-1FF5-4A34-B02F-E241684A64B0}" destId="{426FF9DA-7554-44E2-8D9A-C10B9F245D2A}" srcOrd="2" destOrd="0" presId="urn:microsoft.com/office/officeart/2005/8/layout/hierarchy6"/>
    <dgm:cxn modelId="{178ADC2D-119C-4C87-B388-F60D472D0868}" type="presParOf" srcId="{0EDC7E43-1FF5-4A34-B02F-E241684A64B0}" destId="{150CA109-E9EF-4FF5-872A-9D0E6CA1D363}" srcOrd="3" destOrd="0" presId="urn:microsoft.com/office/officeart/2005/8/layout/hierarchy6"/>
    <dgm:cxn modelId="{185D54C4-B060-48A6-86A3-66D5AFDD2497}" type="presParOf" srcId="{150CA109-E9EF-4FF5-872A-9D0E6CA1D363}" destId="{F3A9DB5C-C962-4A0D-B11D-F4A010997801}" srcOrd="0" destOrd="0" presId="urn:microsoft.com/office/officeart/2005/8/layout/hierarchy6"/>
    <dgm:cxn modelId="{C8A1F6C6-FA47-471B-B3BB-1C2C8650072A}" type="presParOf" srcId="{150CA109-E9EF-4FF5-872A-9D0E6CA1D363}" destId="{AD5053E2-D702-4965-A2D7-94F16CCB6C43}" srcOrd="1" destOrd="0" presId="urn:microsoft.com/office/officeart/2005/8/layout/hierarchy6"/>
    <dgm:cxn modelId="{936C5742-08DE-4440-B91C-28288B856524}" type="presParOf" srcId="{D96CB9C4-D151-49E5-A7F0-50B013C2D360}" destId="{A7217989-E96F-4010-9A56-C3692A66B94A}" srcOrd="2" destOrd="0" presId="urn:microsoft.com/office/officeart/2005/8/layout/hierarchy6"/>
    <dgm:cxn modelId="{F7CC0A9D-70B9-40AD-8049-176D5CA63A53}" type="presParOf" srcId="{D96CB9C4-D151-49E5-A7F0-50B013C2D360}" destId="{B8F6B6ED-1314-4B7B-9589-27111906FF75}" srcOrd="3" destOrd="0" presId="urn:microsoft.com/office/officeart/2005/8/layout/hierarchy6"/>
    <dgm:cxn modelId="{C7EC0B9F-7F3D-4B94-B3EB-1990937C3863}" type="presParOf" srcId="{B8F6B6ED-1314-4B7B-9589-27111906FF75}" destId="{143B1C7E-B8BD-4480-8FA5-1796E25F5EDB}" srcOrd="0" destOrd="0" presId="urn:microsoft.com/office/officeart/2005/8/layout/hierarchy6"/>
    <dgm:cxn modelId="{364A8AF8-4A05-4285-BC37-B0F650EAE2DF}" type="presParOf" srcId="{B8F6B6ED-1314-4B7B-9589-27111906FF75}" destId="{B6FE4156-77FF-4914-B765-FC996501ED40}" srcOrd="1" destOrd="0" presId="urn:microsoft.com/office/officeart/2005/8/layout/hierarchy6"/>
    <dgm:cxn modelId="{A71329B7-7D0F-4BF4-8709-8D5F11467ACA}" type="presParOf" srcId="{B6FE4156-77FF-4914-B765-FC996501ED40}" destId="{8D21A330-2D3D-44CC-B8BE-25FFFEBAD2E2}" srcOrd="0" destOrd="0" presId="urn:microsoft.com/office/officeart/2005/8/layout/hierarchy6"/>
    <dgm:cxn modelId="{A4A8EF2B-EBA1-4D87-9324-902405D63DAA}" type="presParOf" srcId="{B6FE4156-77FF-4914-B765-FC996501ED40}" destId="{789B8463-05F7-4EAF-A98A-8DD19D2E4648}" srcOrd="1" destOrd="0" presId="urn:microsoft.com/office/officeart/2005/8/layout/hierarchy6"/>
    <dgm:cxn modelId="{A3FA4279-7F08-406C-B13D-312828668B41}" type="presParOf" srcId="{789B8463-05F7-4EAF-A98A-8DD19D2E4648}" destId="{A6B8BFE6-87E8-44E0-8EAE-46A1E64FE865}" srcOrd="0" destOrd="0" presId="urn:microsoft.com/office/officeart/2005/8/layout/hierarchy6"/>
    <dgm:cxn modelId="{E286D71E-F97B-495F-B66A-7F98E168633D}" type="presParOf" srcId="{789B8463-05F7-4EAF-A98A-8DD19D2E4648}" destId="{657E174E-159D-4F7D-98EA-F28AC31177FB}" srcOrd="1" destOrd="0" presId="urn:microsoft.com/office/officeart/2005/8/layout/hierarchy6"/>
    <dgm:cxn modelId="{FFA6F72F-75B0-4342-8B47-E8F507E2C0F9}" type="presParOf" srcId="{657E174E-159D-4F7D-98EA-F28AC31177FB}" destId="{8DEC4C4F-B595-4BE4-85F7-CBEBC14A23A8}" srcOrd="0" destOrd="0" presId="urn:microsoft.com/office/officeart/2005/8/layout/hierarchy6"/>
    <dgm:cxn modelId="{BEB5A634-4F81-4FEF-93FB-D60CFD2603B5}" type="presParOf" srcId="{657E174E-159D-4F7D-98EA-F28AC31177FB}" destId="{E9F70FD1-583D-42C9-A606-8366FB80C570}" srcOrd="1" destOrd="0" presId="urn:microsoft.com/office/officeart/2005/8/layout/hierarchy6"/>
    <dgm:cxn modelId="{61B625E5-DF85-4F4A-ADBF-41BD8DF93BE0}" type="presParOf" srcId="{E9F70FD1-583D-42C9-A606-8366FB80C570}" destId="{1AB8F6C5-AC81-4EC2-82E4-0B9F679E0594}" srcOrd="0" destOrd="0" presId="urn:microsoft.com/office/officeart/2005/8/layout/hierarchy6"/>
    <dgm:cxn modelId="{3E662893-8959-4F34-86F7-AACF364B9119}" type="presParOf" srcId="{E9F70FD1-583D-42C9-A606-8366FB80C570}" destId="{FFD0CAFE-54DA-419A-AE63-2F8CC03E07E8}" srcOrd="1" destOrd="0" presId="urn:microsoft.com/office/officeart/2005/8/layout/hierarchy6"/>
    <dgm:cxn modelId="{C9ADB5F4-D3DC-4387-B873-6F1274CBCD04}" type="presParOf" srcId="{657E174E-159D-4F7D-98EA-F28AC31177FB}" destId="{1C3CEDEA-03B7-4A20-9015-DE78355D2CC7}" srcOrd="2" destOrd="0" presId="urn:microsoft.com/office/officeart/2005/8/layout/hierarchy6"/>
    <dgm:cxn modelId="{38C6088F-F4F0-4EBB-9974-8CCAFD3A2BCB}" type="presParOf" srcId="{657E174E-159D-4F7D-98EA-F28AC31177FB}" destId="{E36A8868-B799-49A1-958E-83EBB7FC5B96}" srcOrd="3" destOrd="0" presId="urn:microsoft.com/office/officeart/2005/8/layout/hierarchy6"/>
    <dgm:cxn modelId="{45823AE6-3B6E-4F5D-8E07-6F170ACDDCEA}" type="presParOf" srcId="{E36A8868-B799-49A1-958E-83EBB7FC5B96}" destId="{F35DA0A4-03F1-4B79-A350-ECB4EB450CE4}" srcOrd="0" destOrd="0" presId="urn:microsoft.com/office/officeart/2005/8/layout/hierarchy6"/>
    <dgm:cxn modelId="{2BF4D1A8-D61A-46BF-B65B-09649E2BD3B1}" type="presParOf" srcId="{E36A8868-B799-49A1-958E-83EBB7FC5B96}" destId="{29689114-9908-446C-8C76-9CB33FE85C66}" srcOrd="1" destOrd="0" presId="urn:microsoft.com/office/officeart/2005/8/layout/hierarchy6"/>
    <dgm:cxn modelId="{DC7D45F3-3E6F-4A8B-914F-769A7E328FAF}" type="presParOf" srcId="{B6FE4156-77FF-4914-B765-FC996501ED40}" destId="{FA8AB6DF-C047-45EC-B954-C567B97A5343}" srcOrd="2" destOrd="0" presId="urn:microsoft.com/office/officeart/2005/8/layout/hierarchy6"/>
    <dgm:cxn modelId="{D7BDE31A-4FC1-4A09-BDE6-9F7E73619D8A}" type="presParOf" srcId="{B6FE4156-77FF-4914-B765-FC996501ED40}" destId="{14EBCD87-4863-4C2E-8C64-2A8B1F9FDA4F}" srcOrd="3" destOrd="0" presId="urn:microsoft.com/office/officeart/2005/8/layout/hierarchy6"/>
    <dgm:cxn modelId="{B4BB5CD5-E5D6-4CE0-AA73-A5B889570325}" type="presParOf" srcId="{14EBCD87-4863-4C2E-8C64-2A8B1F9FDA4F}" destId="{4F775479-0FC5-423C-8703-C2278C204C5F}" srcOrd="0" destOrd="0" presId="urn:microsoft.com/office/officeart/2005/8/layout/hierarchy6"/>
    <dgm:cxn modelId="{AA860F0A-2988-4B6E-86BB-F13315807B30}" type="presParOf" srcId="{14EBCD87-4863-4C2E-8C64-2A8B1F9FDA4F}" destId="{B80E6CC5-5859-4CC7-80CF-FB275A7540C6}" srcOrd="1" destOrd="0" presId="urn:microsoft.com/office/officeart/2005/8/layout/hierarchy6"/>
    <dgm:cxn modelId="{B8D77021-61C2-47C5-A3FB-D94847BC21B8}" type="presParOf" srcId="{B80E6CC5-5859-4CC7-80CF-FB275A7540C6}" destId="{5956CA60-455A-4BFF-8586-0891E2841980}" srcOrd="0" destOrd="0" presId="urn:microsoft.com/office/officeart/2005/8/layout/hierarchy6"/>
    <dgm:cxn modelId="{E5544464-FE9A-4754-82A8-0B09798A64AC}" type="presParOf" srcId="{B80E6CC5-5859-4CC7-80CF-FB275A7540C6}" destId="{4AE3E2F0-2D76-484C-A974-7F9A91468530}" srcOrd="1" destOrd="0" presId="urn:microsoft.com/office/officeart/2005/8/layout/hierarchy6"/>
    <dgm:cxn modelId="{336DD6B6-CCDB-4BEF-93CE-DBC6262F59CD}" type="presParOf" srcId="{4AE3E2F0-2D76-484C-A974-7F9A91468530}" destId="{C24F7C4B-70BE-4DF8-9DB6-DC111004528E}" srcOrd="0" destOrd="0" presId="urn:microsoft.com/office/officeart/2005/8/layout/hierarchy6"/>
    <dgm:cxn modelId="{910BF724-059B-48D1-B1BD-003ABE310F8D}" type="presParOf" srcId="{4AE3E2F0-2D76-484C-A974-7F9A91468530}" destId="{7C544F47-33DE-4177-A8F4-0BF8BE94B6F0}" srcOrd="1" destOrd="0" presId="urn:microsoft.com/office/officeart/2005/8/layout/hierarchy6"/>
    <dgm:cxn modelId="{647120DE-CB5F-4EF5-BCB9-F631884101FE}" type="presParOf" srcId="{B80E6CC5-5859-4CC7-80CF-FB275A7540C6}" destId="{508918C4-5EA1-4D7D-9359-F9E9ECCB7A6E}" srcOrd="2" destOrd="0" presId="urn:microsoft.com/office/officeart/2005/8/layout/hierarchy6"/>
    <dgm:cxn modelId="{C7FE63ED-D8B8-4222-A8F1-E61FD04BECB1}" type="presParOf" srcId="{B80E6CC5-5859-4CC7-80CF-FB275A7540C6}" destId="{C1D27E01-0198-4F28-8BFE-0E5D41DAF65E}" srcOrd="3" destOrd="0" presId="urn:microsoft.com/office/officeart/2005/8/layout/hierarchy6"/>
    <dgm:cxn modelId="{53153342-8398-4223-A965-09F6B18BDC85}" type="presParOf" srcId="{C1D27E01-0198-4F28-8BFE-0E5D41DAF65E}" destId="{AEEAA81E-3239-46BC-8980-666D4046C812}" srcOrd="0" destOrd="0" presId="urn:microsoft.com/office/officeart/2005/8/layout/hierarchy6"/>
    <dgm:cxn modelId="{0D4E378D-27EB-4DE0-8FE8-D3B494D24230}" type="presParOf" srcId="{C1D27E01-0198-4F28-8BFE-0E5D41DAF65E}" destId="{898CFAED-6AF3-4128-AAAF-642EA420095A}" srcOrd="1" destOrd="0" presId="urn:microsoft.com/office/officeart/2005/8/layout/hierarchy6"/>
    <dgm:cxn modelId="{70C5A537-C9D3-4556-A123-B9C04D97F484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/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D577D96B-4808-47F3-BBC5-DCFA45F8B167}">
      <dgm:prSet phldrT="[Text]"/>
      <dgm:spPr>
        <a:effectLst/>
      </dgm:spPr>
      <dgm:t>
        <a:bodyPr/>
        <a:lstStyle/>
        <a:p>
          <a:r>
            <a:rPr lang="en-CA" dirty="0" smtClean="0"/>
            <a:t>1</a:t>
          </a:r>
          <a:endParaRPr lang="en-CA" dirty="0"/>
        </a:p>
      </dgm:t>
    </dgm:pt>
    <dgm:pt modelId="{B4DB087A-3837-4FDE-AF01-8676A1A0E7F6}" type="parTrans" cxnId="{3B0ADAFF-F783-4C4F-8E36-237AD6E4FFA7}">
      <dgm:prSet/>
      <dgm:spPr/>
      <dgm:t>
        <a:bodyPr/>
        <a:lstStyle/>
        <a:p>
          <a:endParaRPr lang="en-CA"/>
        </a:p>
      </dgm:t>
    </dgm:pt>
    <dgm:pt modelId="{4EF0850C-8853-4991-B6AB-3214707192A7}" type="sibTrans" cxnId="{3B0ADAFF-F783-4C4F-8E36-237AD6E4FFA7}">
      <dgm:prSet/>
      <dgm:spPr/>
      <dgm:t>
        <a:bodyPr/>
        <a:lstStyle/>
        <a:p>
          <a:endParaRPr lang="en-CA"/>
        </a:p>
      </dgm:t>
    </dgm:pt>
    <dgm:pt modelId="{9690DCB6-60B6-423C-A085-37A0699D25F3}">
      <dgm:prSet phldrT="[Text]"/>
      <dgm:spPr>
        <a:effectLst/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587A6A4D-207F-475A-9902-586878F3B1A8}" type="parTrans" cxnId="{B73785D0-6377-47B9-9738-0422944FEED6}">
      <dgm:prSet/>
      <dgm:spPr/>
      <dgm:t>
        <a:bodyPr/>
        <a:lstStyle/>
        <a:p>
          <a:endParaRPr lang="en-CA"/>
        </a:p>
      </dgm:t>
    </dgm:pt>
    <dgm:pt modelId="{849ED4A3-7E56-4751-BA89-DFCEF22ACE0A}" type="sibTrans" cxnId="{B73785D0-6377-47B9-9738-0422944FEED6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5DE73998-05A6-44E2-B300-83824CB33096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1F2DE45A-7D27-400C-A762-B5E023FE7110}" type="parTrans" cxnId="{584D7AB0-309F-4754-B6B1-0CEC42FF1470}">
      <dgm:prSet/>
      <dgm:spPr/>
      <dgm:t>
        <a:bodyPr/>
        <a:lstStyle/>
        <a:p>
          <a:endParaRPr lang="en-CA"/>
        </a:p>
      </dgm:t>
    </dgm:pt>
    <dgm:pt modelId="{820C43FA-2DDA-43D0-8D13-F2BA9F485738}" type="sibTrans" cxnId="{584D7AB0-309F-4754-B6B1-0CEC42FF1470}">
      <dgm:prSet/>
      <dgm:spPr/>
      <dgm:t>
        <a:bodyPr/>
        <a:lstStyle/>
        <a:p>
          <a:endParaRPr lang="en-CA"/>
        </a:p>
      </dgm:t>
    </dgm:pt>
    <dgm:pt modelId="{5E390664-0A41-449B-8FCD-FEC9DFEA7F64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147AE6B6-7B1E-4D0A-9ECC-4BDB8581C081}" type="parTrans" cxnId="{397BAF5B-FE7C-4E28-8797-10B5232217AA}">
      <dgm:prSet/>
      <dgm:spPr/>
      <dgm:t>
        <a:bodyPr/>
        <a:lstStyle/>
        <a:p>
          <a:endParaRPr lang="en-CA"/>
        </a:p>
      </dgm:t>
    </dgm:pt>
    <dgm:pt modelId="{9EBA05AA-4D87-4DB2-A159-24E35006E34F}" type="sibTrans" cxnId="{397BAF5B-FE7C-4E28-8797-10B5232217AA}">
      <dgm:prSet/>
      <dgm:spPr/>
      <dgm:t>
        <a:bodyPr/>
        <a:lstStyle/>
        <a:p>
          <a:endParaRPr lang="en-CA"/>
        </a:p>
      </dgm:t>
    </dgm:pt>
    <dgm:pt modelId="{A3FDCB20-3278-4D7E-A588-1BBA3E149EB4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0C0AE385-1B63-4596-B855-CA16AB8EB042}" type="parTrans" cxnId="{1AAAF55D-3C71-4FD6-8C4F-BF999F028983}">
      <dgm:prSet/>
      <dgm:spPr/>
      <dgm:t>
        <a:bodyPr/>
        <a:lstStyle/>
        <a:p>
          <a:endParaRPr lang="en-CA"/>
        </a:p>
      </dgm:t>
    </dgm:pt>
    <dgm:pt modelId="{A39F2406-D9B9-4067-AE4D-50053F12F8CC}" type="sibTrans" cxnId="{1AAAF55D-3C71-4FD6-8C4F-BF999F028983}">
      <dgm:prSet/>
      <dgm:spPr/>
      <dgm:t>
        <a:bodyPr/>
        <a:lstStyle/>
        <a:p>
          <a:endParaRPr lang="en-CA"/>
        </a:p>
      </dgm:t>
    </dgm:pt>
    <dgm:pt modelId="{62D44B56-0D5E-4C6D-99E2-51F029F94BEF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8935BAF5-9142-41C0-8661-D38AD56E19D8}" type="parTrans" cxnId="{5F7B4E54-96CB-4ACA-96C0-F17A0E6EB61C}">
      <dgm:prSet/>
      <dgm:spPr/>
      <dgm:t>
        <a:bodyPr/>
        <a:lstStyle/>
        <a:p>
          <a:endParaRPr lang="en-CA"/>
        </a:p>
      </dgm:t>
    </dgm:pt>
    <dgm:pt modelId="{C80927F1-F189-462D-8D36-7E64D2ECBD66}" type="sibTrans" cxnId="{5F7B4E54-96CB-4ACA-96C0-F17A0E6EB61C}">
      <dgm:prSet/>
      <dgm:spPr/>
      <dgm:t>
        <a:bodyPr/>
        <a:lstStyle/>
        <a:p>
          <a:endParaRPr lang="en-CA"/>
        </a:p>
      </dgm:t>
    </dgm:pt>
    <dgm:pt modelId="{3DBE2E32-D8D5-4DDF-B20F-73D87A5C57A6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BD9C070C-8E34-4A8B-B26A-E7283E2980C0}" type="parTrans" cxnId="{C0036589-C869-465E-9ABE-4C08FDEB148D}">
      <dgm:prSet/>
      <dgm:spPr/>
      <dgm:t>
        <a:bodyPr/>
        <a:lstStyle/>
        <a:p>
          <a:endParaRPr lang="en-CA"/>
        </a:p>
      </dgm:t>
    </dgm:pt>
    <dgm:pt modelId="{21B501C6-BEC8-4104-B4B0-34EBB1C7C0DF}" type="sibTrans" cxnId="{C0036589-C869-465E-9ABE-4C08FDEB148D}">
      <dgm:prSet/>
      <dgm:spPr/>
      <dgm:t>
        <a:bodyPr/>
        <a:lstStyle/>
        <a:p>
          <a:endParaRPr lang="en-CA"/>
        </a:p>
      </dgm:t>
    </dgm:pt>
    <dgm:pt modelId="{CDDF132E-D45D-47D4-97B2-DD43123A674E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07EE6EE7-624D-4023-A3BB-54C13A31FC38}" type="parTrans" cxnId="{FDF594D6-F8CD-4F3A-89EE-C03C3E3D6927}">
      <dgm:prSet/>
      <dgm:spPr/>
      <dgm:t>
        <a:bodyPr/>
        <a:lstStyle/>
        <a:p>
          <a:endParaRPr lang="en-CA"/>
        </a:p>
      </dgm:t>
    </dgm:pt>
    <dgm:pt modelId="{336F3F89-904C-4D9B-A3D2-24C3D873A3AF}" type="sibTrans" cxnId="{FDF594D6-F8CD-4F3A-89EE-C03C3E3D6927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9602EAC1-ADDF-4CE2-86D7-8F84CC16CD4C}" type="pres">
      <dgm:prSet presAssocID="{1F2DE45A-7D27-400C-A762-B5E023FE7110}" presName="Name19" presStyleLbl="parChTrans1D4" presStyleIdx="0" presStyleCnt="6"/>
      <dgm:spPr/>
      <dgm:t>
        <a:bodyPr/>
        <a:lstStyle/>
        <a:p>
          <a:endParaRPr lang="en-CA"/>
        </a:p>
      </dgm:t>
    </dgm:pt>
    <dgm:pt modelId="{DA7F1F3B-7321-4716-A0A5-8C44CFE1AAD6}" type="pres">
      <dgm:prSet presAssocID="{5DE73998-05A6-44E2-B300-83824CB33096}" presName="Name21" presStyleCnt="0"/>
      <dgm:spPr/>
    </dgm:pt>
    <dgm:pt modelId="{88E89D88-A840-4B56-8257-C3761F6A6768}" type="pres">
      <dgm:prSet presAssocID="{5DE73998-05A6-44E2-B300-83824CB33096}" presName="level2Shape" presStyleLbl="node4" presStyleIdx="0" presStyleCnt="6"/>
      <dgm:spPr/>
      <dgm:t>
        <a:bodyPr/>
        <a:lstStyle/>
        <a:p>
          <a:endParaRPr lang="en-CA"/>
        </a:p>
      </dgm:t>
    </dgm:pt>
    <dgm:pt modelId="{2135A51E-8C8C-4C4C-AC7B-DB3779DE2B1F}" type="pres">
      <dgm:prSet presAssocID="{5DE73998-05A6-44E2-B300-83824CB33096}" presName="hierChild3" presStyleCnt="0"/>
      <dgm:spPr/>
    </dgm:pt>
    <dgm:pt modelId="{28552C0F-27DF-41B6-88E4-F61F42A9646C}" type="pres">
      <dgm:prSet presAssocID="{147AE6B6-7B1E-4D0A-9ECC-4BDB8581C081}" presName="Name19" presStyleLbl="parChTrans1D4" presStyleIdx="1" presStyleCnt="6"/>
      <dgm:spPr/>
      <dgm:t>
        <a:bodyPr/>
        <a:lstStyle/>
        <a:p>
          <a:endParaRPr lang="en-CA"/>
        </a:p>
      </dgm:t>
    </dgm:pt>
    <dgm:pt modelId="{F3D38304-38EB-47A5-B8CF-DDDB082DB027}" type="pres">
      <dgm:prSet presAssocID="{5E390664-0A41-449B-8FCD-FEC9DFEA7F64}" presName="Name21" presStyleCnt="0"/>
      <dgm:spPr/>
    </dgm:pt>
    <dgm:pt modelId="{BDFB06BA-FEED-405E-9B61-9F9350BA150B}" type="pres">
      <dgm:prSet presAssocID="{5E390664-0A41-449B-8FCD-FEC9DFEA7F64}" presName="level2Shape" presStyleLbl="node4" presStyleIdx="1" presStyleCnt="6"/>
      <dgm:spPr/>
      <dgm:t>
        <a:bodyPr/>
        <a:lstStyle/>
        <a:p>
          <a:endParaRPr lang="en-CA"/>
        </a:p>
      </dgm:t>
    </dgm:pt>
    <dgm:pt modelId="{84007FAA-15C0-471C-95CB-ECFEA0F31F67}" type="pres">
      <dgm:prSet presAssocID="{5E390664-0A41-449B-8FCD-FEC9DFEA7F64}" presName="hierChild3" presStyleCnt="0"/>
      <dgm:spPr/>
    </dgm:pt>
    <dgm:pt modelId="{A3347522-7BD7-4F95-8421-CCF2BCE864DC}" type="pres">
      <dgm:prSet presAssocID="{0C0AE385-1B63-4596-B855-CA16AB8EB042}" presName="Name19" presStyleLbl="parChTrans1D4" presStyleIdx="2" presStyleCnt="6"/>
      <dgm:spPr/>
      <dgm:t>
        <a:bodyPr/>
        <a:lstStyle/>
        <a:p>
          <a:endParaRPr lang="en-CA"/>
        </a:p>
      </dgm:t>
    </dgm:pt>
    <dgm:pt modelId="{B6372EDB-0B3B-4C02-A5C4-10BDC0D9155C}" type="pres">
      <dgm:prSet presAssocID="{A3FDCB20-3278-4D7E-A588-1BBA3E149EB4}" presName="Name21" presStyleCnt="0"/>
      <dgm:spPr/>
    </dgm:pt>
    <dgm:pt modelId="{449BFE85-E3F0-406E-9D97-30DBFC574D6E}" type="pres">
      <dgm:prSet presAssocID="{A3FDCB20-3278-4D7E-A588-1BBA3E149EB4}" presName="level2Shape" presStyleLbl="node4" presStyleIdx="2" presStyleCnt="6"/>
      <dgm:spPr/>
      <dgm:t>
        <a:bodyPr/>
        <a:lstStyle/>
        <a:p>
          <a:endParaRPr lang="en-CA"/>
        </a:p>
      </dgm:t>
    </dgm:pt>
    <dgm:pt modelId="{2DA44E6A-4B2C-421A-BCCA-1959470BE4EA}" type="pres">
      <dgm:prSet presAssocID="{A3FDCB20-3278-4D7E-A588-1BBA3E149EB4}" presName="hierChild3" presStyleCnt="0"/>
      <dgm:spPr/>
    </dgm:pt>
    <dgm:pt modelId="{EB2C8680-8D46-499E-9C83-A1C687B4664C}" type="pres">
      <dgm:prSet presAssocID="{8935BAF5-9142-41C0-8661-D38AD56E19D8}" presName="Name19" presStyleLbl="parChTrans1D4" presStyleIdx="3" presStyleCnt="6"/>
      <dgm:spPr/>
      <dgm:t>
        <a:bodyPr/>
        <a:lstStyle/>
        <a:p>
          <a:endParaRPr lang="en-CA"/>
        </a:p>
      </dgm:t>
    </dgm:pt>
    <dgm:pt modelId="{5EB6810A-1B7A-47FA-8C78-31583D298380}" type="pres">
      <dgm:prSet presAssocID="{62D44B56-0D5E-4C6D-99E2-51F029F94BEF}" presName="Name21" presStyleCnt="0"/>
      <dgm:spPr/>
    </dgm:pt>
    <dgm:pt modelId="{E8496BBC-3712-44DE-AA8B-485CAE2C2700}" type="pres">
      <dgm:prSet presAssocID="{62D44B56-0D5E-4C6D-99E2-51F029F94BEF}" presName="level2Shape" presStyleLbl="node4" presStyleIdx="3" presStyleCnt="6"/>
      <dgm:spPr/>
      <dgm:t>
        <a:bodyPr/>
        <a:lstStyle/>
        <a:p>
          <a:endParaRPr lang="en-CA"/>
        </a:p>
      </dgm:t>
    </dgm:pt>
    <dgm:pt modelId="{25377D88-E9DE-47ED-BB0E-9FC77654779B}" type="pres">
      <dgm:prSet presAssocID="{62D44B56-0D5E-4C6D-99E2-51F029F94BEF}" presName="hierChild3" presStyleCnt="0"/>
      <dgm:spPr/>
    </dgm:pt>
    <dgm:pt modelId="{2EDFF00A-8BC9-4561-89E1-A38234D52B92}" type="pres">
      <dgm:prSet presAssocID="{BD9C070C-8E34-4A8B-B26A-E7283E2980C0}" presName="Name19" presStyleLbl="parChTrans1D4" presStyleIdx="4" presStyleCnt="6"/>
      <dgm:spPr/>
      <dgm:t>
        <a:bodyPr/>
        <a:lstStyle/>
        <a:p>
          <a:endParaRPr lang="en-CA"/>
        </a:p>
      </dgm:t>
    </dgm:pt>
    <dgm:pt modelId="{6245E537-CD91-4960-B798-4CF24D56051F}" type="pres">
      <dgm:prSet presAssocID="{3DBE2E32-D8D5-4DDF-B20F-73D87A5C57A6}" presName="Name21" presStyleCnt="0"/>
      <dgm:spPr/>
    </dgm:pt>
    <dgm:pt modelId="{0697C6D3-5848-4EC0-B0CB-FDDE04761654}" type="pres">
      <dgm:prSet presAssocID="{3DBE2E32-D8D5-4DDF-B20F-73D87A5C57A6}" presName="level2Shape" presStyleLbl="node4" presStyleIdx="4" presStyleCnt="6"/>
      <dgm:spPr/>
      <dgm:t>
        <a:bodyPr/>
        <a:lstStyle/>
        <a:p>
          <a:endParaRPr lang="en-CA"/>
        </a:p>
      </dgm:t>
    </dgm:pt>
    <dgm:pt modelId="{D63D0824-55E9-407F-9715-9FB0BC061868}" type="pres">
      <dgm:prSet presAssocID="{3DBE2E32-D8D5-4DDF-B20F-73D87A5C57A6}" presName="hierChild3" presStyleCnt="0"/>
      <dgm:spPr/>
    </dgm:pt>
    <dgm:pt modelId="{9059A269-0FBE-470F-94BC-AB03AB50D077}" type="pres">
      <dgm:prSet presAssocID="{07EE6EE7-624D-4023-A3BB-54C13A31FC38}" presName="Name19" presStyleLbl="parChTrans1D4" presStyleIdx="5" presStyleCnt="6"/>
      <dgm:spPr/>
      <dgm:t>
        <a:bodyPr/>
        <a:lstStyle/>
        <a:p>
          <a:endParaRPr lang="en-CA"/>
        </a:p>
      </dgm:t>
    </dgm:pt>
    <dgm:pt modelId="{64E01455-50E2-40C0-9B11-6E5112C9C830}" type="pres">
      <dgm:prSet presAssocID="{CDDF132E-D45D-47D4-97B2-DD43123A674E}" presName="Name21" presStyleCnt="0"/>
      <dgm:spPr/>
    </dgm:pt>
    <dgm:pt modelId="{D9628643-3ABB-4698-9DAD-CFA96D4411EF}" type="pres">
      <dgm:prSet presAssocID="{CDDF132E-D45D-47D4-97B2-DD43123A674E}" presName="level2Shape" presStyleLbl="node4" presStyleIdx="5" presStyleCnt="6"/>
      <dgm:spPr/>
      <dgm:t>
        <a:bodyPr/>
        <a:lstStyle/>
        <a:p>
          <a:endParaRPr lang="en-CA"/>
        </a:p>
      </dgm:t>
    </dgm:pt>
    <dgm:pt modelId="{D808F17F-4C41-4824-805A-377F5F851CF6}" type="pres">
      <dgm:prSet presAssocID="{CDDF132E-D45D-47D4-97B2-DD43123A674E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8D21A330-2D3D-44CC-B8BE-25FFFEBAD2E2}" type="pres">
      <dgm:prSet presAssocID="{B4DB087A-3837-4FDE-AF01-8676A1A0E7F6}" presName="Name19" presStyleLbl="parChTrans1D3" presStyleIdx="2" presStyleCnt="4"/>
      <dgm:spPr/>
      <dgm:t>
        <a:bodyPr/>
        <a:lstStyle/>
        <a:p>
          <a:endParaRPr lang="en-CA"/>
        </a:p>
      </dgm:t>
    </dgm:pt>
    <dgm:pt modelId="{789B8463-05F7-4EAF-A98A-8DD19D2E4648}" type="pres">
      <dgm:prSet presAssocID="{D577D96B-4808-47F3-BBC5-DCFA45F8B167}" presName="Name21" presStyleCnt="0"/>
      <dgm:spPr/>
    </dgm:pt>
    <dgm:pt modelId="{A6B8BFE6-87E8-44E0-8EAE-46A1E64FE865}" type="pres">
      <dgm:prSet presAssocID="{D577D96B-4808-47F3-BBC5-DCFA45F8B167}" presName="level2Shape" presStyleLbl="node3" presStyleIdx="2" presStyleCnt="4"/>
      <dgm:spPr/>
      <dgm:t>
        <a:bodyPr/>
        <a:lstStyle/>
        <a:p>
          <a:endParaRPr lang="en-CA"/>
        </a:p>
      </dgm:t>
    </dgm:pt>
    <dgm:pt modelId="{657E174E-159D-4F7D-98EA-F28AC31177FB}" type="pres">
      <dgm:prSet presAssocID="{D577D96B-4808-47F3-BBC5-DCFA45F8B167}" presName="hierChild3" presStyleCnt="0"/>
      <dgm:spPr/>
    </dgm:pt>
    <dgm:pt modelId="{FA8AB6DF-C047-45EC-B954-C567B97A5343}" type="pres">
      <dgm:prSet presAssocID="{587A6A4D-207F-475A-9902-586878F3B1A8}" presName="Name19" presStyleLbl="parChTrans1D3" presStyleIdx="3" presStyleCnt="4"/>
      <dgm:spPr/>
      <dgm:t>
        <a:bodyPr/>
        <a:lstStyle/>
        <a:p>
          <a:endParaRPr lang="en-CA"/>
        </a:p>
      </dgm:t>
    </dgm:pt>
    <dgm:pt modelId="{14EBCD87-4863-4C2E-8C64-2A8B1F9FDA4F}" type="pres">
      <dgm:prSet presAssocID="{9690DCB6-60B6-423C-A085-37A0699D25F3}" presName="Name21" presStyleCnt="0"/>
      <dgm:spPr/>
    </dgm:pt>
    <dgm:pt modelId="{4F775479-0FC5-423C-8703-C2278C204C5F}" type="pres">
      <dgm:prSet presAssocID="{9690DCB6-60B6-423C-A085-37A0699D25F3}" presName="level2Shape" presStyleLbl="node3" presStyleIdx="3" presStyleCnt="4"/>
      <dgm:spPr/>
      <dgm:t>
        <a:bodyPr/>
        <a:lstStyle/>
        <a:p>
          <a:endParaRPr lang="en-CA"/>
        </a:p>
      </dgm:t>
    </dgm:pt>
    <dgm:pt modelId="{B80E6CC5-5859-4CC7-80CF-FB275A7540C6}" type="pres">
      <dgm:prSet presAssocID="{9690DCB6-60B6-423C-A085-37A0699D25F3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57E729DF-4555-423B-AEC4-E27EF49791C2}" type="presOf" srcId="{CAB84DAB-C292-4B7E-8045-9F101CAE1E48}" destId="{143B1C7E-B8BD-4480-8FA5-1796E25F5EDB}" srcOrd="0" destOrd="0" presId="urn:microsoft.com/office/officeart/2005/8/layout/hierarchy6"/>
    <dgm:cxn modelId="{B73785D0-6377-47B9-9738-0422944FEED6}" srcId="{CAB84DAB-C292-4B7E-8045-9F101CAE1E48}" destId="{9690DCB6-60B6-423C-A085-37A0699D25F3}" srcOrd="1" destOrd="0" parTransId="{587A6A4D-207F-475A-9902-586878F3B1A8}" sibTransId="{849ED4A3-7E56-4751-BA89-DFCEF22ACE0A}"/>
    <dgm:cxn modelId="{D46CE00B-7507-41B7-8CD6-5EA68B90CFF0}" type="presOf" srcId="{1F2DE45A-7D27-400C-A762-B5E023FE7110}" destId="{9602EAC1-ADDF-4CE2-86D7-8F84CC16CD4C}" srcOrd="0" destOrd="0" presId="urn:microsoft.com/office/officeart/2005/8/layout/hierarchy6"/>
    <dgm:cxn modelId="{095A7DE8-D7F8-4EFA-94BB-B4BC6B99CF43}" type="presOf" srcId="{5DE73998-05A6-44E2-B300-83824CB33096}" destId="{88E89D88-A840-4B56-8257-C3761F6A6768}" srcOrd="0" destOrd="0" presId="urn:microsoft.com/office/officeart/2005/8/layout/hierarchy6"/>
    <dgm:cxn modelId="{50E94EF1-ED66-48CD-B8AD-5BAF7494DE53}" type="presOf" srcId="{B4DB087A-3837-4FDE-AF01-8676A1A0E7F6}" destId="{8D21A330-2D3D-44CC-B8BE-25FFFEBAD2E2}" srcOrd="0" destOrd="0" presId="urn:microsoft.com/office/officeart/2005/8/layout/hierarchy6"/>
    <dgm:cxn modelId="{397BAF5B-FE7C-4E28-8797-10B5232217AA}" srcId="{5DE73998-05A6-44E2-B300-83824CB33096}" destId="{5E390664-0A41-449B-8FCD-FEC9DFEA7F64}" srcOrd="0" destOrd="0" parTransId="{147AE6B6-7B1E-4D0A-9ECC-4BDB8581C081}" sibTransId="{9EBA05AA-4D87-4DB2-A159-24E35006E34F}"/>
    <dgm:cxn modelId="{C0036589-C869-465E-9ABE-4C08FDEB148D}" srcId="{62D44B56-0D5E-4C6D-99E2-51F029F94BEF}" destId="{3DBE2E32-D8D5-4DDF-B20F-73D87A5C57A6}" srcOrd="0" destOrd="0" parTransId="{BD9C070C-8E34-4A8B-B26A-E7283E2980C0}" sibTransId="{21B501C6-BEC8-4104-B4B0-34EBB1C7C0DF}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1D9D4908-E631-46A9-B7DC-2853A64B0DA3}" type="presOf" srcId="{07EE6EE7-624D-4023-A3BB-54C13A31FC38}" destId="{9059A269-0FBE-470F-94BC-AB03AB50D077}" srcOrd="0" destOrd="0" presId="urn:microsoft.com/office/officeart/2005/8/layout/hierarchy6"/>
    <dgm:cxn modelId="{B1309745-535C-494B-9951-703F11FC577F}" type="presOf" srcId="{CDDF132E-D45D-47D4-97B2-DD43123A674E}" destId="{D9628643-3ABB-4698-9DAD-CFA96D4411EF}" srcOrd="0" destOrd="0" presId="urn:microsoft.com/office/officeart/2005/8/layout/hierarchy6"/>
    <dgm:cxn modelId="{D06F76DC-2C61-4712-872E-948D297D93B6}" type="presOf" srcId="{3DBE2E32-D8D5-4DDF-B20F-73D87A5C57A6}" destId="{0697C6D3-5848-4EC0-B0CB-FDDE04761654}" srcOrd="0" destOrd="0" presId="urn:microsoft.com/office/officeart/2005/8/layout/hierarchy6"/>
    <dgm:cxn modelId="{3E91C3E5-225D-4BC8-AA11-844262586A4B}" type="presOf" srcId="{147AE6B6-7B1E-4D0A-9ECC-4BDB8581C081}" destId="{28552C0F-27DF-41B6-88E4-F61F42A9646C}" srcOrd="0" destOrd="0" presId="urn:microsoft.com/office/officeart/2005/8/layout/hierarchy6"/>
    <dgm:cxn modelId="{AF747D42-2853-44B4-BB11-F19E3D77FC02}" type="presOf" srcId="{2EA27069-6A2D-4CBB-9726-9D809C45B385}" destId="{22F499D3-F46E-49F1-9C1E-05739BE1061C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F6269F15-DC1F-4E5D-993D-D644EC7038D2}" type="presOf" srcId="{62D44B56-0D5E-4C6D-99E2-51F029F94BEF}" destId="{E8496BBC-3712-44DE-AA8B-485CAE2C2700}" srcOrd="0" destOrd="0" presId="urn:microsoft.com/office/officeart/2005/8/layout/hierarchy6"/>
    <dgm:cxn modelId="{BFD2AE8D-B3FA-428A-99E4-E7742DF86EFA}" type="presOf" srcId="{D60A9B69-7069-416C-AA65-C8C885F3EB54}" destId="{20B0E81B-A89E-47BE-9E8C-EFA1196E04F5}" srcOrd="0" destOrd="0" presId="urn:microsoft.com/office/officeart/2005/8/layout/hierarchy6"/>
    <dgm:cxn modelId="{733A3E50-E8D6-4FF0-93D2-86B030F9E96A}" type="presOf" srcId="{587A6A4D-207F-475A-9902-586878F3B1A8}" destId="{FA8AB6DF-C047-45EC-B954-C567B97A5343}" srcOrd="0" destOrd="0" presId="urn:microsoft.com/office/officeart/2005/8/layout/hierarchy6"/>
    <dgm:cxn modelId="{03514E84-8A33-4082-9636-64683E70384E}" type="presOf" srcId="{4804E14C-DC6A-4AF1-B419-F468BF5F07E1}" destId="{C6EAA305-D13C-4474-B5F1-81369E079B41}" srcOrd="0" destOrd="0" presId="urn:microsoft.com/office/officeart/2005/8/layout/hierarchy6"/>
    <dgm:cxn modelId="{D6FC1579-3239-42C7-9907-C3EB36A3AF99}" type="presOf" srcId="{A3FDCB20-3278-4D7E-A588-1BBA3E149EB4}" destId="{449BFE85-E3F0-406E-9D97-30DBFC574D6E}" srcOrd="0" destOrd="0" presId="urn:microsoft.com/office/officeart/2005/8/layout/hierarchy6"/>
    <dgm:cxn modelId="{1AAAF55D-3C71-4FD6-8C4F-BF999F028983}" srcId="{5DE73998-05A6-44E2-B300-83824CB33096}" destId="{A3FDCB20-3278-4D7E-A588-1BBA3E149EB4}" srcOrd="1" destOrd="0" parTransId="{0C0AE385-1B63-4596-B855-CA16AB8EB042}" sibTransId="{A39F2406-D9B9-4067-AE4D-50053F12F8CC}"/>
    <dgm:cxn modelId="{584D7AB0-309F-4754-B6B1-0CEC42FF1470}" srcId="{ED767C11-3D5B-4E48-8432-DBCF3440B909}" destId="{5DE73998-05A6-44E2-B300-83824CB33096}" srcOrd="0" destOrd="0" parTransId="{1F2DE45A-7D27-400C-A762-B5E023FE7110}" sibTransId="{820C43FA-2DDA-43D0-8D13-F2BA9F485738}"/>
    <dgm:cxn modelId="{FDF594D6-F8CD-4F3A-89EE-C03C3E3D6927}" srcId="{62D44B56-0D5E-4C6D-99E2-51F029F94BEF}" destId="{CDDF132E-D45D-47D4-97B2-DD43123A674E}" srcOrd="1" destOrd="0" parTransId="{07EE6EE7-624D-4023-A3BB-54C13A31FC38}" sibTransId="{336F3F89-904C-4D9B-A3D2-24C3D873A3AF}"/>
    <dgm:cxn modelId="{3B0ADAFF-F783-4C4F-8E36-237AD6E4FFA7}" srcId="{CAB84DAB-C292-4B7E-8045-9F101CAE1E48}" destId="{D577D96B-4808-47F3-BBC5-DCFA45F8B167}" srcOrd="0" destOrd="0" parTransId="{B4DB087A-3837-4FDE-AF01-8676A1A0E7F6}" sibTransId="{4EF0850C-8853-4991-B6AB-3214707192A7}"/>
    <dgm:cxn modelId="{17B7EB65-A915-4ABE-82A7-95CC54F81AB9}" type="presOf" srcId="{5620C191-1AC1-4504-BAE8-39923F1DD19F}" destId="{20536771-F741-4F82-99ED-394CCF466881}" srcOrd="0" destOrd="0" presId="urn:microsoft.com/office/officeart/2005/8/layout/hierarchy6"/>
    <dgm:cxn modelId="{CAC71EA2-1680-4649-AAA3-3973D6180039}" type="presOf" srcId="{8935BAF5-9142-41C0-8661-D38AD56E19D8}" destId="{EB2C8680-8D46-499E-9C83-A1C687B4664C}" srcOrd="0" destOrd="0" presId="urn:microsoft.com/office/officeart/2005/8/layout/hierarchy6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5F7B4E54-96CB-4ACA-96C0-F17A0E6EB61C}" srcId="{ED767C11-3D5B-4E48-8432-DBCF3440B909}" destId="{62D44B56-0D5E-4C6D-99E2-51F029F94BEF}" srcOrd="1" destOrd="0" parTransId="{8935BAF5-9142-41C0-8661-D38AD56E19D8}" sibTransId="{C80927F1-F189-462D-8D36-7E64D2ECBD66}"/>
    <dgm:cxn modelId="{E4406119-F586-48D4-9045-849B1CC14447}" type="presOf" srcId="{BD9C070C-8E34-4A8B-B26A-E7283E2980C0}" destId="{2EDFF00A-8BC9-4561-89E1-A38234D52B92}" srcOrd="0" destOrd="0" presId="urn:microsoft.com/office/officeart/2005/8/layout/hierarchy6"/>
    <dgm:cxn modelId="{5598C956-1683-4E6D-A8BF-F754F4C9ED40}" type="presOf" srcId="{42801876-7D39-420C-B0B9-6D89AF36EAD6}" destId="{C18022B0-E729-4D46-A806-344694EDFC7D}" srcOrd="0" destOrd="0" presId="urn:microsoft.com/office/officeart/2005/8/layout/hierarchy6"/>
    <dgm:cxn modelId="{DB65291C-379F-4A15-83DC-EFEBD2D97976}" type="presOf" srcId="{9690DCB6-60B6-423C-A085-37A0699D25F3}" destId="{4F775479-0FC5-423C-8703-C2278C204C5F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F1AF14C5-D5F3-4C80-BD90-97ACBA0663E9}" type="presOf" srcId="{0C0AE385-1B63-4596-B855-CA16AB8EB042}" destId="{A3347522-7BD7-4F95-8421-CCF2BCE864DC}" srcOrd="0" destOrd="0" presId="urn:microsoft.com/office/officeart/2005/8/layout/hierarchy6"/>
    <dgm:cxn modelId="{5AE5F3EB-4864-45D5-827F-9D3E818CDD8A}" type="presOf" srcId="{ED767C11-3D5B-4E48-8432-DBCF3440B909}" destId="{1D9A8CCF-670E-4DDD-AF83-A7EC1DEFB29C}" srcOrd="0" destOrd="0" presId="urn:microsoft.com/office/officeart/2005/8/layout/hierarchy6"/>
    <dgm:cxn modelId="{4F9CA3DD-C8BF-45E2-91B1-D3283132AC16}" type="presOf" srcId="{D577D96B-4808-47F3-BBC5-DCFA45F8B167}" destId="{A6B8BFE6-87E8-44E0-8EAE-46A1E64FE865}" srcOrd="0" destOrd="0" presId="urn:microsoft.com/office/officeart/2005/8/layout/hierarchy6"/>
    <dgm:cxn modelId="{D0EED406-825B-4F5F-B028-001965735F96}" type="presOf" srcId="{D1F1BD8F-EDBE-491B-80A0-77DFC3D5B71F}" destId="{DB722F44-E9D5-49A8-8184-6CE02103FA40}" srcOrd="0" destOrd="0" presId="urn:microsoft.com/office/officeart/2005/8/layout/hierarchy6"/>
    <dgm:cxn modelId="{C0B2C54E-DE37-4363-8EB7-B479F9F24136}" type="presOf" srcId="{4D43284A-A266-4F7B-B80B-4681ADABA338}" destId="{A7217989-E96F-4010-9A56-C3692A66B94A}" srcOrd="0" destOrd="0" presId="urn:microsoft.com/office/officeart/2005/8/layout/hierarchy6"/>
    <dgm:cxn modelId="{64E7FC50-FD8D-4CCC-896C-22F05008BB60}" type="presOf" srcId="{2E24D2FB-0647-4C18-B5D4-D7892FF7BF8A}" destId="{C99C0EBB-816A-44C4-B0A0-23AE791556D6}" srcOrd="0" destOrd="0" presId="urn:microsoft.com/office/officeart/2005/8/layout/hierarchy6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165A84D5-AB7E-416E-B6FB-70828891F701}" type="presOf" srcId="{5E390664-0A41-449B-8FCD-FEC9DFEA7F64}" destId="{BDFB06BA-FEED-405E-9B61-9F9350BA150B}" srcOrd="0" destOrd="0" presId="urn:microsoft.com/office/officeart/2005/8/layout/hierarchy6"/>
    <dgm:cxn modelId="{0DEC1555-76DE-49EE-9E24-8AE56BFDA503}" type="presParOf" srcId="{C99C0EBB-816A-44C4-B0A0-23AE791556D6}" destId="{FFFCEE22-214D-4B42-BEE6-DA5B68D28CE4}" srcOrd="0" destOrd="0" presId="urn:microsoft.com/office/officeart/2005/8/layout/hierarchy6"/>
    <dgm:cxn modelId="{24364F66-41CE-4558-ADAC-D09A5C324087}" type="presParOf" srcId="{FFFCEE22-214D-4B42-BEE6-DA5B68D28CE4}" destId="{75FC0495-9060-494C-A31F-98F90D4340E6}" srcOrd="0" destOrd="0" presId="urn:microsoft.com/office/officeart/2005/8/layout/hierarchy6"/>
    <dgm:cxn modelId="{6BDBF3F0-9668-419F-9E16-8A8D6C0DAB7E}" type="presParOf" srcId="{75FC0495-9060-494C-A31F-98F90D4340E6}" destId="{A47B0EBB-2D24-44B6-AC1B-A3D8AC99509D}" srcOrd="0" destOrd="0" presId="urn:microsoft.com/office/officeart/2005/8/layout/hierarchy6"/>
    <dgm:cxn modelId="{C0D4DB23-FD70-41A2-B922-F84175DFE32C}" type="presParOf" srcId="{A47B0EBB-2D24-44B6-AC1B-A3D8AC99509D}" destId="{C18022B0-E729-4D46-A806-344694EDFC7D}" srcOrd="0" destOrd="0" presId="urn:microsoft.com/office/officeart/2005/8/layout/hierarchy6"/>
    <dgm:cxn modelId="{CC3B9AF1-A753-4268-82D8-E67621709D13}" type="presParOf" srcId="{A47B0EBB-2D24-44B6-AC1B-A3D8AC99509D}" destId="{D96CB9C4-D151-49E5-A7F0-50B013C2D360}" srcOrd="1" destOrd="0" presId="urn:microsoft.com/office/officeart/2005/8/layout/hierarchy6"/>
    <dgm:cxn modelId="{1CA0BB0B-773F-474E-89AF-68A623F501F8}" type="presParOf" srcId="{D96CB9C4-D151-49E5-A7F0-50B013C2D360}" destId="{22F499D3-F46E-49F1-9C1E-05739BE1061C}" srcOrd="0" destOrd="0" presId="urn:microsoft.com/office/officeart/2005/8/layout/hierarchy6"/>
    <dgm:cxn modelId="{D59512C6-A0F8-4A3F-A295-491335032898}" type="presParOf" srcId="{D96CB9C4-D151-49E5-A7F0-50B013C2D360}" destId="{F40174B7-D2D8-4673-8A88-A1523D9059C0}" srcOrd="1" destOrd="0" presId="urn:microsoft.com/office/officeart/2005/8/layout/hierarchy6"/>
    <dgm:cxn modelId="{35E848A2-26FD-41F5-B6C4-132D7824AB40}" type="presParOf" srcId="{F40174B7-D2D8-4673-8A88-A1523D9059C0}" destId="{20536771-F741-4F82-99ED-394CCF466881}" srcOrd="0" destOrd="0" presId="urn:microsoft.com/office/officeart/2005/8/layout/hierarchy6"/>
    <dgm:cxn modelId="{A45A8313-FC05-435A-8433-60654437001A}" type="presParOf" srcId="{F40174B7-D2D8-4673-8A88-A1523D9059C0}" destId="{E98A4F2E-0565-42E7-8CB2-F93C359E33A5}" srcOrd="1" destOrd="0" presId="urn:microsoft.com/office/officeart/2005/8/layout/hierarchy6"/>
    <dgm:cxn modelId="{F78596E9-E391-4074-B55F-B3836FD743D1}" type="presParOf" srcId="{E98A4F2E-0565-42E7-8CB2-F93C359E33A5}" destId="{20B0E81B-A89E-47BE-9E8C-EFA1196E04F5}" srcOrd="0" destOrd="0" presId="urn:microsoft.com/office/officeart/2005/8/layout/hierarchy6"/>
    <dgm:cxn modelId="{B8B56271-5B71-4869-9DA9-9093A6675D63}" type="presParOf" srcId="{E98A4F2E-0565-42E7-8CB2-F93C359E33A5}" destId="{DCD799E3-AEFD-4F1E-8C43-1D4823158ACA}" srcOrd="1" destOrd="0" presId="urn:microsoft.com/office/officeart/2005/8/layout/hierarchy6"/>
    <dgm:cxn modelId="{10F1EE53-5CE8-45F6-BFE4-33865819FA7F}" type="presParOf" srcId="{DCD799E3-AEFD-4F1E-8C43-1D4823158ACA}" destId="{1D9A8CCF-670E-4DDD-AF83-A7EC1DEFB29C}" srcOrd="0" destOrd="0" presId="urn:microsoft.com/office/officeart/2005/8/layout/hierarchy6"/>
    <dgm:cxn modelId="{AB5D4CE1-D7CD-4D02-8846-95F88C30C4F2}" type="presParOf" srcId="{DCD799E3-AEFD-4F1E-8C43-1D4823158ACA}" destId="{33806E5D-272A-4C5C-8820-E00673C5088A}" srcOrd="1" destOrd="0" presId="urn:microsoft.com/office/officeart/2005/8/layout/hierarchy6"/>
    <dgm:cxn modelId="{3BF615F2-C2E5-4DB0-B27D-D533AA33472A}" type="presParOf" srcId="{33806E5D-272A-4C5C-8820-E00673C5088A}" destId="{9602EAC1-ADDF-4CE2-86D7-8F84CC16CD4C}" srcOrd="0" destOrd="0" presId="urn:microsoft.com/office/officeart/2005/8/layout/hierarchy6"/>
    <dgm:cxn modelId="{B21FD2A3-E34F-4FD0-919A-ED7EB38C3A45}" type="presParOf" srcId="{33806E5D-272A-4C5C-8820-E00673C5088A}" destId="{DA7F1F3B-7321-4716-A0A5-8C44CFE1AAD6}" srcOrd="1" destOrd="0" presId="urn:microsoft.com/office/officeart/2005/8/layout/hierarchy6"/>
    <dgm:cxn modelId="{46CFB9D4-852D-4EA7-99AD-0AC8539300EF}" type="presParOf" srcId="{DA7F1F3B-7321-4716-A0A5-8C44CFE1AAD6}" destId="{88E89D88-A840-4B56-8257-C3761F6A6768}" srcOrd="0" destOrd="0" presId="urn:microsoft.com/office/officeart/2005/8/layout/hierarchy6"/>
    <dgm:cxn modelId="{19E16CC4-99AC-4445-B9CA-77E2AFA50841}" type="presParOf" srcId="{DA7F1F3B-7321-4716-A0A5-8C44CFE1AAD6}" destId="{2135A51E-8C8C-4C4C-AC7B-DB3779DE2B1F}" srcOrd="1" destOrd="0" presId="urn:microsoft.com/office/officeart/2005/8/layout/hierarchy6"/>
    <dgm:cxn modelId="{611C2CA7-6FF5-4418-B03B-51F6BC44C409}" type="presParOf" srcId="{2135A51E-8C8C-4C4C-AC7B-DB3779DE2B1F}" destId="{28552C0F-27DF-41B6-88E4-F61F42A9646C}" srcOrd="0" destOrd="0" presId="urn:microsoft.com/office/officeart/2005/8/layout/hierarchy6"/>
    <dgm:cxn modelId="{C8A331A3-B630-4EBA-87B9-6C9C7B3BD2CA}" type="presParOf" srcId="{2135A51E-8C8C-4C4C-AC7B-DB3779DE2B1F}" destId="{F3D38304-38EB-47A5-B8CF-DDDB082DB027}" srcOrd="1" destOrd="0" presId="urn:microsoft.com/office/officeart/2005/8/layout/hierarchy6"/>
    <dgm:cxn modelId="{70F698C7-86DF-49F5-9C00-1C9F237B9161}" type="presParOf" srcId="{F3D38304-38EB-47A5-B8CF-DDDB082DB027}" destId="{BDFB06BA-FEED-405E-9B61-9F9350BA150B}" srcOrd="0" destOrd="0" presId="urn:microsoft.com/office/officeart/2005/8/layout/hierarchy6"/>
    <dgm:cxn modelId="{05881971-5382-49EF-811A-77C35D57B1D8}" type="presParOf" srcId="{F3D38304-38EB-47A5-B8CF-DDDB082DB027}" destId="{84007FAA-15C0-471C-95CB-ECFEA0F31F67}" srcOrd="1" destOrd="0" presId="urn:microsoft.com/office/officeart/2005/8/layout/hierarchy6"/>
    <dgm:cxn modelId="{AC1DCDF3-F23E-4653-B2C7-E6557155E395}" type="presParOf" srcId="{2135A51E-8C8C-4C4C-AC7B-DB3779DE2B1F}" destId="{A3347522-7BD7-4F95-8421-CCF2BCE864DC}" srcOrd="2" destOrd="0" presId="urn:microsoft.com/office/officeart/2005/8/layout/hierarchy6"/>
    <dgm:cxn modelId="{50A0C78F-CD84-458F-8CB4-C38D95D93BE2}" type="presParOf" srcId="{2135A51E-8C8C-4C4C-AC7B-DB3779DE2B1F}" destId="{B6372EDB-0B3B-4C02-A5C4-10BDC0D9155C}" srcOrd="3" destOrd="0" presId="urn:microsoft.com/office/officeart/2005/8/layout/hierarchy6"/>
    <dgm:cxn modelId="{4772B0C9-8EAF-4109-B75A-DA26437D6C23}" type="presParOf" srcId="{B6372EDB-0B3B-4C02-A5C4-10BDC0D9155C}" destId="{449BFE85-E3F0-406E-9D97-30DBFC574D6E}" srcOrd="0" destOrd="0" presId="urn:microsoft.com/office/officeart/2005/8/layout/hierarchy6"/>
    <dgm:cxn modelId="{D502978A-1CE3-4E2F-AD92-EA56EFA601FC}" type="presParOf" srcId="{B6372EDB-0B3B-4C02-A5C4-10BDC0D9155C}" destId="{2DA44E6A-4B2C-421A-BCCA-1959470BE4EA}" srcOrd="1" destOrd="0" presId="urn:microsoft.com/office/officeart/2005/8/layout/hierarchy6"/>
    <dgm:cxn modelId="{29B1F507-74FF-42EF-84B2-5DFE2222E45C}" type="presParOf" srcId="{33806E5D-272A-4C5C-8820-E00673C5088A}" destId="{EB2C8680-8D46-499E-9C83-A1C687B4664C}" srcOrd="2" destOrd="0" presId="urn:microsoft.com/office/officeart/2005/8/layout/hierarchy6"/>
    <dgm:cxn modelId="{5A427ECF-E3D3-444B-88BF-41E6A0606092}" type="presParOf" srcId="{33806E5D-272A-4C5C-8820-E00673C5088A}" destId="{5EB6810A-1B7A-47FA-8C78-31583D298380}" srcOrd="3" destOrd="0" presId="urn:microsoft.com/office/officeart/2005/8/layout/hierarchy6"/>
    <dgm:cxn modelId="{C77827FB-D2E8-416E-A11F-DEA5200F2459}" type="presParOf" srcId="{5EB6810A-1B7A-47FA-8C78-31583D298380}" destId="{E8496BBC-3712-44DE-AA8B-485CAE2C2700}" srcOrd="0" destOrd="0" presId="urn:microsoft.com/office/officeart/2005/8/layout/hierarchy6"/>
    <dgm:cxn modelId="{6521B69A-5F99-4B42-965A-9EFF20DBC42C}" type="presParOf" srcId="{5EB6810A-1B7A-47FA-8C78-31583D298380}" destId="{25377D88-E9DE-47ED-BB0E-9FC77654779B}" srcOrd="1" destOrd="0" presId="urn:microsoft.com/office/officeart/2005/8/layout/hierarchy6"/>
    <dgm:cxn modelId="{56F9573E-03A8-4900-AE39-D9C1D2E87EBF}" type="presParOf" srcId="{25377D88-E9DE-47ED-BB0E-9FC77654779B}" destId="{2EDFF00A-8BC9-4561-89E1-A38234D52B92}" srcOrd="0" destOrd="0" presId="urn:microsoft.com/office/officeart/2005/8/layout/hierarchy6"/>
    <dgm:cxn modelId="{9C49DC70-9733-4EE5-9FC6-DE2676C05BA0}" type="presParOf" srcId="{25377D88-E9DE-47ED-BB0E-9FC77654779B}" destId="{6245E537-CD91-4960-B798-4CF24D56051F}" srcOrd="1" destOrd="0" presId="urn:microsoft.com/office/officeart/2005/8/layout/hierarchy6"/>
    <dgm:cxn modelId="{D6E4F51C-046D-432C-AA37-AE4811B79A58}" type="presParOf" srcId="{6245E537-CD91-4960-B798-4CF24D56051F}" destId="{0697C6D3-5848-4EC0-B0CB-FDDE04761654}" srcOrd="0" destOrd="0" presId="urn:microsoft.com/office/officeart/2005/8/layout/hierarchy6"/>
    <dgm:cxn modelId="{6FFB1AAA-DA67-408F-86AA-E07E5A98E0B7}" type="presParOf" srcId="{6245E537-CD91-4960-B798-4CF24D56051F}" destId="{D63D0824-55E9-407F-9715-9FB0BC061868}" srcOrd="1" destOrd="0" presId="urn:microsoft.com/office/officeart/2005/8/layout/hierarchy6"/>
    <dgm:cxn modelId="{6B5E6B20-3B78-43B1-B353-9C93AEB19A6F}" type="presParOf" srcId="{25377D88-E9DE-47ED-BB0E-9FC77654779B}" destId="{9059A269-0FBE-470F-94BC-AB03AB50D077}" srcOrd="2" destOrd="0" presId="urn:microsoft.com/office/officeart/2005/8/layout/hierarchy6"/>
    <dgm:cxn modelId="{1558F6D8-3A8E-4148-8F4F-3D9E24809139}" type="presParOf" srcId="{25377D88-E9DE-47ED-BB0E-9FC77654779B}" destId="{64E01455-50E2-40C0-9B11-6E5112C9C830}" srcOrd="3" destOrd="0" presId="urn:microsoft.com/office/officeart/2005/8/layout/hierarchy6"/>
    <dgm:cxn modelId="{C3AE316C-F1C4-43C7-99DF-0ED9E4B5307A}" type="presParOf" srcId="{64E01455-50E2-40C0-9B11-6E5112C9C830}" destId="{D9628643-3ABB-4698-9DAD-CFA96D4411EF}" srcOrd="0" destOrd="0" presId="urn:microsoft.com/office/officeart/2005/8/layout/hierarchy6"/>
    <dgm:cxn modelId="{E20ABCD7-E547-4977-BF06-18A0430F3C1E}" type="presParOf" srcId="{64E01455-50E2-40C0-9B11-6E5112C9C830}" destId="{D808F17F-4C41-4824-805A-377F5F851CF6}" srcOrd="1" destOrd="0" presId="urn:microsoft.com/office/officeart/2005/8/layout/hierarchy6"/>
    <dgm:cxn modelId="{CFDF7E2D-1E47-4063-BBBE-1D7C87A0F95F}" type="presParOf" srcId="{E98A4F2E-0565-42E7-8CB2-F93C359E33A5}" destId="{DB722F44-E9D5-49A8-8184-6CE02103FA40}" srcOrd="2" destOrd="0" presId="urn:microsoft.com/office/officeart/2005/8/layout/hierarchy6"/>
    <dgm:cxn modelId="{F21C445C-0141-442A-B5E1-AB06B4E740C4}" type="presParOf" srcId="{E98A4F2E-0565-42E7-8CB2-F93C359E33A5}" destId="{427AFA87-07BB-495B-85A3-F18B2B4984D7}" srcOrd="3" destOrd="0" presId="urn:microsoft.com/office/officeart/2005/8/layout/hierarchy6"/>
    <dgm:cxn modelId="{A71476B2-4001-43D7-917D-BBDFE6BDC7BE}" type="presParOf" srcId="{427AFA87-07BB-495B-85A3-F18B2B4984D7}" destId="{C6EAA305-D13C-4474-B5F1-81369E079B41}" srcOrd="0" destOrd="0" presId="urn:microsoft.com/office/officeart/2005/8/layout/hierarchy6"/>
    <dgm:cxn modelId="{3019CA91-4780-46C3-AFB2-1031CC22A92A}" type="presParOf" srcId="{427AFA87-07BB-495B-85A3-F18B2B4984D7}" destId="{1F50E331-204F-4101-B996-F1ABF9A1699B}" srcOrd="1" destOrd="0" presId="urn:microsoft.com/office/officeart/2005/8/layout/hierarchy6"/>
    <dgm:cxn modelId="{7210CB13-E6EB-4DFD-A489-D8E5C858EE03}" type="presParOf" srcId="{D96CB9C4-D151-49E5-A7F0-50B013C2D360}" destId="{A7217989-E96F-4010-9A56-C3692A66B94A}" srcOrd="2" destOrd="0" presId="urn:microsoft.com/office/officeart/2005/8/layout/hierarchy6"/>
    <dgm:cxn modelId="{7AFCE80B-3286-41F3-BDF4-5892033E973E}" type="presParOf" srcId="{D96CB9C4-D151-49E5-A7F0-50B013C2D360}" destId="{B8F6B6ED-1314-4B7B-9589-27111906FF75}" srcOrd="3" destOrd="0" presId="urn:microsoft.com/office/officeart/2005/8/layout/hierarchy6"/>
    <dgm:cxn modelId="{04D2BC8B-5A5A-42A5-B902-EED041F47837}" type="presParOf" srcId="{B8F6B6ED-1314-4B7B-9589-27111906FF75}" destId="{143B1C7E-B8BD-4480-8FA5-1796E25F5EDB}" srcOrd="0" destOrd="0" presId="urn:microsoft.com/office/officeart/2005/8/layout/hierarchy6"/>
    <dgm:cxn modelId="{CF94AA52-AA7A-47ED-891A-89048EC042BC}" type="presParOf" srcId="{B8F6B6ED-1314-4B7B-9589-27111906FF75}" destId="{B6FE4156-77FF-4914-B765-FC996501ED40}" srcOrd="1" destOrd="0" presId="urn:microsoft.com/office/officeart/2005/8/layout/hierarchy6"/>
    <dgm:cxn modelId="{F12AE3A7-BDED-416A-895C-6EEC2BCE4648}" type="presParOf" srcId="{B6FE4156-77FF-4914-B765-FC996501ED40}" destId="{8D21A330-2D3D-44CC-B8BE-25FFFEBAD2E2}" srcOrd="0" destOrd="0" presId="urn:microsoft.com/office/officeart/2005/8/layout/hierarchy6"/>
    <dgm:cxn modelId="{DA9EACA0-3A7E-4438-9F45-AEE613433086}" type="presParOf" srcId="{B6FE4156-77FF-4914-B765-FC996501ED40}" destId="{789B8463-05F7-4EAF-A98A-8DD19D2E4648}" srcOrd="1" destOrd="0" presId="urn:microsoft.com/office/officeart/2005/8/layout/hierarchy6"/>
    <dgm:cxn modelId="{7222431B-F2D0-4254-9D1D-6F71A48FA965}" type="presParOf" srcId="{789B8463-05F7-4EAF-A98A-8DD19D2E4648}" destId="{A6B8BFE6-87E8-44E0-8EAE-46A1E64FE865}" srcOrd="0" destOrd="0" presId="urn:microsoft.com/office/officeart/2005/8/layout/hierarchy6"/>
    <dgm:cxn modelId="{AF013763-0B9C-4F0C-9BEC-8E0A8E599328}" type="presParOf" srcId="{789B8463-05F7-4EAF-A98A-8DD19D2E4648}" destId="{657E174E-159D-4F7D-98EA-F28AC31177FB}" srcOrd="1" destOrd="0" presId="urn:microsoft.com/office/officeart/2005/8/layout/hierarchy6"/>
    <dgm:cxn modelId="{5BA341BB-6D48-4D23-8CD9-1C342F35B0D0}" type="presParOf" srcId="{B6FE4156-77FF-4914-B765-FC996501ED40}" destId="{FA8AB6DF-C047-45EC-B954-C567B97A5343}" srcOrd="2" destOrd="0" presId="urn:microsoft.com/office/officeart/2005/8/layout/hierarchy6"/>
    <dgm:cxn modelId="{6D2147D4-A390-491A-95EB-BF56FF1B1BC1}" type="presParOf" srcId="{B6FE4156-77FF-4914-B765-FC996501ED40}" destId="{14EBCD87-4863-4C2E-8C64-2A8B1F9FDA4F}" srcOrd="3" destOrd="0" presId="urn:microsoft.com/office/officeart/2005/8/layout/hierarchy6"/>
    <dgm:cxn modelId="{2F142394-D76D-4BDD-A66E-1CD7530D0D3E}" type="presParOf" srcId="{14EBCD87-4863-4C2E-8C64-2A8B1F9FDA4F}" destId="{4F775479-0FC5-423C-8703-C2278C204C5F}" srcOrd="0" destOrd="0" presId="urn:microsoft.com/office/officeart/2005/8/layout/hierarchy6"/>
    <dgm:cxn modelId="{79887880-4E37-4D86-A9B0-D68BFC0C862D}" type="presParOf" srcId="{14EBCD87-4863-4C2E-8C64-2A8B1F9FDA4F}" destId="{B80E6CC5-5859-4CC7-80CF-FB275A7540C6}" srcOrd="1" destOrd="0" presId="urn:microsoft.com/office/officeart/2005/8/layout/hierarchy6"/>
    <dgm:cxn modelId="{0D45C34C-8C05-4BE9-A6B9-8E436534F95B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802853F7-0063-45F9-8D84-B626B330BCFF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CC921500-7468-4A64-861E-46FA13A2CA01}" type="parTrans" cxnId="{2AE32B16-B044-4760-A9FE-BD70A4BD3BDE}">
      <dgm:prSet/>
      <dgm:spPr/>
      <dgm:t>
        <a:bodyPr/>
        <a:lstStyle/>
        <a:p>
          <a:endParaRPr lang="en-CA"/>
        </a:p>
      </dgm:t>
    </dgm:pt>
    <dgm:pt modelId="{567E9921-1C65-4E2B-B4F4-D4DEC5BCA7B8}" type="sibTrans" cxnId="{2AE32B16-B044-4760-A9FE-BD70A4BD3BDE}">
      <dgm:prSet/>
      <dgm:spPr/>
      <dgm:t>
        <a:bodyPr/>
        <a:lstStyle/>
        <a:p>
          <a:endParaRPr lang="en-CA"/>
        </a:p>
      </dgm:t>
    </dgm:pt>
    <dgm:pt modelId="{2469466C-DC82-4425-80D9-369BA7C0A32A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F9C572DD-9C3A-4728-B31C-A0AF81C59B86}" type="parTrans" cxnId="{78C2CD7E-C53E-4DDB-B013-409CD6DCBDD1}">
      <dgm:prSet/>
      <dgm:spPr/>
      <dgm:t>
        <a:bodyPr/>
        <a:lstStyle/>
        <a:p>
          <a:endParaRPr lang="en-CA"/>
        </a:p>
      </dgm:t>
    </dgm:pt>
    <dgm:pt modelId="{04C605F6-139F-46D7-8D04-6613A43035A9}" type="sibTrans" cxnId="{78C2CD7E-C53E-4DDB-B013-409CD6DCBDD1}">
      <dgm:prSet/>
      <dgm:spPr/>
      <dgm:t>
        <a:bodyPr/>
        <a:lstStyle/>
        <a:p>
          <a:endParaRPr lang="en-CA"/>
        </a:p>
      </dgm:t>
    </dgm:pt>
    <dgm:pt modelId="{805A9551-956C-4207-A47D-C79EFEAB2B07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AE09E7EC-824E-4B24-A7AC-30141B4F97AB}" type="parTrans" cxnId="{9BE9A6A8-79ED-4B08-B949-435B2BD89D8A}">
      <dgm:prSet/>
      <dgm:spPr/>
      <dgm:t>
        <a:bodyPr/>
        <a:lstStyle/>
        <a:p>
          <a:endParaRPr lang="en-CA"/>
        </a:p>
      </dgm:t>
    </dgm:pt>
    <dgm:pt modelId="{6C5AD3AB-16F1-42AD-9628-429BC85608ED}" type="sibTrans" cxnId="{9BE9A6A8-79ED-4B08-B949-435B2BD89D8A}">
      <dgm:prSet/>
      <dgm:spPr/>
      <dgm:t>
        <a:bodyPr/>
        <a:lstStyle/>
        <a:p>
          <a:endParaRPr lang="en-CA"/>
        </a:p>
      </dgm:t>
    </dgm:pt>
    <dgm:pt modelId="{F4B0BD90-4F2C-475D-AEAB-0C7E33A425D3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78BF49B9-28DA-49E7-967E-9C664C412F24}" type="parTrans" cxnId="{DA9ABF73-9B52-437A-8128-D4E7C1388D16}">
      <dgm:prSet/>
      <dgm:spPr/>
      <dgm:t>
        <a:bodyPr/>
        <a:lstStyle/>
        <a:p>
          <a:endParaRPr lang="en-CA"/>
        </a:p>
      </dgm:t>
    </dgm:pt>
    <dgm:pt modelId="{CFA50924-900C-4A37-AB1E-43C45FEC75F4}" type="sibTrans" cxnId="{DA9ABF73-9B52-437A-8128-D4E7C1388D16}">
      <dgm:prSet/>
      <dgm:spPr/>
      <dgm:t>
        <a:bodyPr/>
        <a:lstStyle/>
        <a:p>
          <a:endParaRPr lang="en-CA"/>
        </a:p>
      </dgm:t>
    </dgm:pt>
    <dgm:pt modelId="{13434E39-A211-4892-B00F-15944A5E169D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8F6A4D3-58C8-401C-A186-DB4815096A0A}" type="parTrans" cxnId="{739C18BA-0C79-48B0-AAF3-55EFCB9D00F6}">
      <dgm:prSet/>
      <dgm:spPr/>
      <dgm:t>
        <a:bodyPr/>
        <a:lstStyle/>
        <a:p>
          <a:endParaRPr lang="en-CA"/>
        </a:p>
      </dgm:t>
    </dgm:pt>
    <dgm:pt modelId="{173DB466-28BB-4156-A92B-D95C020ACB97}" type="sibTrans" cxnId="{739C18BA-0C79-48B0-AAF3-55EFCB9D00F6}">
      <dgm:prSet/>
      <dgm:spPr/>
      <dgm:t>
        <a:bodyPr/>
        <a:lstStyle/>
        <a:p>
          <a:endParaRPr lang="en-CA"/>
        </a:p>
      </dgm:t>
    </dgm:pt>
    <dgm:pt modelId="{6D0271C9-6952-490F-BB39-B8FDA19508B5}">
      <dgm:prSet phldrT="[Text]"/>
      <dgm:spPr/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B0D5FBF7-AD1A-4AFD-8781-F168316A5068}" type="parTrans" cxnId="{45489DF0-99E9-4A3F-994D-51CA95DAA2B1}">
      <dgm:prSet/>
      <dgm:spPr/>
      <dgm:t>
        <a:bodyPr/>
        <a:lstStyle/>
        <a:p>
          <a:endParaRPr lang="en-CA"/>
        </a:p>
      </dgm:t>
    </dgm:pt>
    <dgm:pt modelId="{9A4B2891-778D-4D52-9BBA-5747765631D5}" type="sibTrans" cxnId="{45489DF0-99E9-4A3F-994D-51CA95DAA2B1}">
      <dgm:prSet/>
      <dgm:spPr/>
      <dgm:t>
        <a:bodyPr/>
        <a:lstStyle/>
        <a:p>
          <a:endParaRPr lang="en-CA"/>
        </a:p>
      </dgm:t>
    </dgm:pt>
    <dgm:pt modelId="{B050E48F-273B-4FC8-BC8C-B7EFD07D919A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32722AB6-DA5E-4EDD-905F-9FA8E4494E40}" type="parTrans" cxnId="{6695E75A-4019-4803-BFF3-022B9E2E9CD2}">
      <dgm:prSet/>
      <dgm:spPr/>
      <dgm:t>
        <a:bodyPr/>
        <a:lstStyle/>
        <a:p>
          <a:endParaRPr lang="en-CA"/>
        </a:p>
      </dgm:t>
    </dgm:pt>
    <dgm:pt modelId="{8F946FAF-72CB-481D-9D20-D8D883B76664}" type="sibTrans" cxnId="{6695E75A-4019-4803-BFF3-022B9E2E9CD2}">
      <dgm:prSet/>
      <dgm:spPr/>
      <dgm:t>
        <a:bodyPr/>
        <a:lstStyle/>
        <a:p>
          <a:endParaRPr lang="en-CA"/>
        </a:p>
      </dgm:t>
    </dgm:pt>
    <dgm:pt modelId="{4DB379AD-2B9B-4F66-857D-D7DF8B206D3B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54B8921-93A0-4D7E-8748-ED81FEF8B97C}" type="parTrans" cxnId="{3E42096A-D04B-444E-BD68-9BA74235786E}">
      <dgm:prSet/>
      <dgm:spPr/>
      <dgm:t>
        <a:bodyPr/>
        <a:lstStyle/>
        <a:p>
          <a:endParaRPr lang="en-CA"/>
        </a:p>
      </dgm:t>
    </dgm:pt>
    <dgm:pt modelId="{85C7A0F4-C0B1-4047-B322-478AD37E429A}" type="sibTrans" cxnId="{3E42096A-D04B-444E-BD68-9BA74235786E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8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8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8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8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4E3E4CB1-4070-42E3-9CD0-2B07A0B9D4B4}" type="pres">
      <dgm:prSet presAssocID="{CC921500-7468-4A64-861E-46FA13A2CA01}" presName="Name19" presStyleLbl="parChTrans1D4" presStyleIdx="2" presStyleCnt="8"/>
      <dgm:spPr/>
      <dgm:t>
        <a:bodyPr/>
        <a:lstStyle/>
        <a:p>
          <a:endParaRPr lang="en-CA"/>
        </a:p>
      </dgm:t>
    </dgm:pt>
    <dgm:pt modelId="{8AE27900-F816-4A1C-87D5-74CC0E891661}" type="pres">
      <dgm:prSet presAssocID="{802853F7-0063-45F9-8D84-B626B330BCFF}" presName="Name21" presStyleCnt="0"/>
      <dgm:spPr/>
    </dgm:pt>
    <dgm:pt modelId="{2870CD92-BDA8-4812-9D10-895E45C67316}" type="pres">
      <dgm:prSet presAssocID="{802853F7-0063-45F9-8D84-B626B330BCFF}" presName="level2Shape" presStyleLbl="node4" presStyleIdx="2" presStyleCnt="8"/>
      <dgm:spPr/>
      <dgm:t>
        <a:bodyPr/>
        <a:lstStyle/>
        <a:p>
          <a:endParaRPr lang="en-CA"/>
        </a:p>
      </dgm:t>
    </dgm:pt>
    <dgm:pt modelId="{CE7CD56F-F37C-4284-BEF6-9AD04F3C122E}" type="pres">
      <dgm:prSet presAssocID="{802853F7-0063-45F9-8D84-B626B330BCFF}" presName="hierChild3" presStyleCnt="0"/>
      <dgm:spPr/>
    </dgm:pt>
    <dgm:pt modelId="{D1E6A993-B2C6-46C1-830D-6A2B37F0CBA8}" type="pres">
      <dgm:prSet presAssocID="{AE09E7EC-824E-4B24-A7AC-30141B4F97AB}" presName="Name19" presStyleLbl="parChTrans1D4" presStyleIdx="3" presStyleCnt="8"/>
      <dgm:spPr/>
      <dgm:t>
        <a:bodyPr/>
        <a:lstStyle/>
        <a:p>
          <a:endParaRPr lang="en-CA"/>
        </a:p>
      </dgm:t>
    </dgm:pt>
    <dgm:pt modelId="{BDDC96BF-9FD3-4527-887F-39F2774C63FA}" type="pres">
      <dgm:prSet presAssocID="{805A9551-956C-4207-A47D-C79EFEAB2B07}" presName="Name21" presStyleCnt="0"/>
      <dgm:spPr/>
    </dgm:pt>
    <dgm:pt modelId="{87759E81-DF41-4B66-8069-B1E4A76115EA}" type="pres">
      <dgm:prSet presAssocID="{805A9551-956C-4207-A47D-C79EFEAB2B07}" presName="level2Shape" presStyleLbl="node4" presStyleIdx="3" presStyleCnt="8"/>
      <dgm:spPr/>
      <dgm:t>
        <a:bodyPr/>
        <a:lstStyle/>
        <a:p>
          <a:endParaRPr lang="en-CA"/>
        </a:p>
      </dgm:t>
    </dgm:pt>
    <dgm:pt modelId="{22F91CD6-F393-47F5-9537-D1086ECAF0B7}" type="pres">
      <dgm:prSet presAssocID="{805A9551-956C-4207-A47D-C79EFEAB2B07}" presName="hierChild3" presStyleCnt="0"/>
      <dgm:spPr/>
    </dgm:pt>
    <dgm:pt modelId="{135D795C-DDDA-4426-9F67-ACE806B59865}" type="pres">
      <dgm:prSet presAssocID="{78BF49B9-28DA-49E7-967E-9C664C412F24}" presName="Name19" presStyleLbl="parChTrans1D4" presStyleIdx="4" presStyleCnt="8"/>
      <dgm:spPr/>
      <dgm:t>
        <a:bodyPr/>
        <a:lstStyle/>
        <a:p>
          <a:endParaRPr lang="en-CA"/>
        </a:p>
      </dgm:t>
    </dgm:pt>
    <dgm:pt modelId="{2EE22FD7-A8D1-4487-A39A-EB670A15EA63}" type="pres">
      <dgm:prSet presAssocID="{F4B0BD90-4F2C-475D-AEAB-0C7E33A425D3}" presName="Name21" presStyleCnt="0"/>
      <dgm:spPr/>
    </dgm:pt>
    <dgm:pt modelId="{8778B58B-7E79-424D-B772-81719D44E5C2}" type="pres">
      <dgm:prSet presAssocID="{F4B0BD90-4F2C-475D-AEAB-0C7E33A425D3}" presName="level2Shape" presStyleLbl="node4" presStyleIdx="4" presStyleCnt="8"/>
      <dgm:spPr/>
      <dgm:t>
        <a:bodyPr/>
        <a:lstStyle/>
        <a:p>
          <a:endParaRPr lang="en-CA"/>
        </a:p>
      </dgm:t>
    </dgm:pt>
    <dgm:pt modelId="{C8C0571A-C8CD-4A0A-B9CC-4E079EF173C7}" type="pres">
      <dgm:prSet presAssocID="{F4B0BD90-4F2C-475D-AEAB-0C7E33A425D3}" presName="hierChild3" presStyleCnt="0"/>
      <dgm:spPr/>
    </dgm:pt>
    <dgm:pt modelId="{C48E11A7-E171-469E-A84E-2316E19CB9C1}" type="pres">
      <dgm:prSet presAssocID="{F9C572DD-9C3A-4728-B31C-A0AF81C59B86}" presName="Name19" presStyleLbl="parChTrans1D4" presStyleIdx="5" presStyleCnt="8"/>
      <dgm:spPr/>
      <dgm:t>
        <a:bodyPr/>
        <a:lstStyle/>
        <a:p>
          <a:endParaRPr lang="en-CA"/>
        </a:p>
      </dgm:t>
    </dgm:pt>
    <dgm:pt modelId="{C82E85F1-0A41-46C7-8415-B8E9F0CCC15E}" type="pres">
      <dgm:prSet presAssocID="{2469466C-DC82-4425-80D9-369BA7C0A32A}" presName="Name21" presStyleCnt="0"/>
      <dgm:spPr/>
    </dgm:pt>
    <dgm:pt modelId="{07CC7900-7239-48A1-A123-42D0E4BB00EA}" type="pres">
      <dgm:prSet presAssocID="{2469466C-DC82-4425-80D9-369BA7C0A32A}" presName="level2Shape" presStyleLbl="node4" presStyleIdx="5" presStyleCnt="8"/>
      <dgm:spPr/>
      <dgm:t>
        <a:bodyPr/>
        <a:lstStyle/>
        <a:p>
          <a:endParaRPr lang="en-CA"/>
        </a:p>
      </dgm:t>
    </dgm:pt>
    <dgm:pt modelId="{0EDC7E43-1FF5-4A34-B02F-E241684A64B0}" type="pres">
      <dgm:prSet presAssocID="{2469466C-DC82-4425-80D9-369BA7C0A32A}" presName="hierChild3" presStyleCnt="0"/>
      <dgm:spPr/>
    </dgm:pt>
    <dgm:pt modelId="{BA95F407-A5B3-4D3B-B90D-802C101982E5}" type="pres">
      <dgm:prSet presAssocID="{48F6A4D3-58C8-401C-A186-DB4815096A0A}" presName="Name19" presStyleLbl="parChTrans1D4" presStyleIdx="6" presStyleCnt="8"/>
      <dgm:spPr/>
      <dgm:t>
        <a:bodyPr/>
        <a:lstStyle/>
        <a:p>
          <a:endParaRPr lang="en-CA"/>
        </a:p>
      </dgm:t>
    </dgm:pt>
    <dgm:pt modelId="{279ED36A-7076-4476-961E-D59D81F2FB94}" type="pres">
      <dgm:prSet presAssocID="{13434E39-A211-4892-B00F-15944A5E169D}" presName="Name21" presStyleCnt="0"/>
      <dgm:spPr/>
    </dgm:pt>
    <dgm:pt modelId="{E94040C0-55FB-45F5-926A-763B5CEBFB73}" type="pres">
      <dgm:prSet presAssocID="{13434E39-A211-4892-B00F-15944A5E169D}" presName="level2Shape" presStyleLbl="node4" presStyleIdx="6" presStyleCnt="8"/>
      <dgm:spPr/>
      <dgm:t>
        <a:bodyPr/>
        <a:lstStyle/>
        <a:p>
          <a:endParaRPr lang="en-CA"/>
        </a:p>
      </dgm:t>
    </dgm:pt>
    <dgm:pt modelId="{D65DDFF5-E987-460C-8C48-58DA89D5F21E}" type="pres">
      <dgm:prSet presAssocID="{13434E39-A211-4892-B00F-15944A5E169D}" presName="hierChild3" presStyleCnt="0"/>
      <dgm:spPr/>
    </dgm:pt>
    <dgm:pt modelId="{426FF9DA-7554-44E2-8D9A-C10B9F245D2A}" type="pres">
      <dgm:prSet presAssocID="{B0D5FBF7-AD1A-4AFD-8781-F168316A5068}" presName="Name19" presStyleLbl="parChTrans1D4" presStyleIdx="7" presStyleCnt="8"/>
      <dgm:spPr/>
      <dgm:t>
        <a:bodyPr/>
        <a:lstStyle/>
        <a:p>
          <a:endParaRPr lang="en-CA"/>
        </a:p>
      </dgm:t>
    </dgm:pt>
    <dgm:pt modelId="{150CA109-E9EF-4FF5-872A-9D0E6CA1D363}" type="pres">
      <dgm:prSet presAssocID="{6D0271C9-6952-490F-BB39-B8FDA19508B5}" presName="Name21" presStyleCnt="0"/>
      <dgm:spPr/>
    </dgm:pt>
    <dgm:pt modelId="{F3A9DB5C-C962-4A0D-B11D-F4A010997801}" type="pres">
      <dgm:prSet presAssocID="{6D0271C9-6952-490F-BB39-B8FDA19508B5}" presName="level2Shape" presStyleLbl="node4" presStyleIdx="7" presStyleCnt="8"/>
      <dgm:spPr/>
      <dgm:t>
        <a:bodyPr/>
        <a:lstStyle/>
        <a:p>
          <a:endParaRPr lang="en-CA"/>
        </a:p>
      </dgm:t>
    </dgm:pt>
    <dgm:pt modelId="{AD5053E2-D702-4965-A2D7-94F16CCB6C43}" type="pres">
      <dgm:prSet presAssocID="{6D0271C9-6952-490F-BB39-B8FDA19508B5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9664E40E-24B3-459C-BA87-8F39082F93C3}" type="pres">
      <dgm:prSet presAssocID="{32722AB6-DA5E-4EDD-905F-9FA8E4494E40}" presName="Name19" presStyleLbl="parChTrans1D3" presStyleIdx="2" presStyleCnt="4"/>
      <dgm:spPr/>
      <dgm:t>
        <a:bodyPr/>
        <a:lstStyle/>
        <a:p>
          <a:endParaRPr lang="en-CA"/>
        </a:p>
      </dgm:t>
    </dgm:pt>
    <dgm:pt modelId="{6604256A-2301-4C35-90E2-CEA9CE3F6D0A}" type="pres">
      <dgm:prSet presAssocID="{B050E48F-273B-4FC8-BC8C-B7EFD07D919A}" presName="Name21" presStyleCnt="0"/>
      <dgm:spPr/>
    </dgm:pt>
    <dgm:pt modelId="{DF787E0D-3B00-4D4F-BF6A-7E4A7737636B}" type="pres">
      <dgm:prSet presAssocID="{B050E48F-273B-4FC8-BC8C-B7EFD07D919A}" presName="level2Shape" presStyleLbl="node3" presStyleIdx="2" presStyleCnt="4"/>
      <dgm:spPr/>
      <dgm:t>
        <a:bodyPr/>
        <a:lstStyle/>
        <a:p>
          <a:endParaRPr lang="en-CA"/>
        </a:p>
      </dgm:t>
    </dgm:pt>
    <dgm:pt modelId="{FBFFBD17-2966-4B62-A36F-49D5DD656273}" type="pres">
      <dgm:prSet presAssocID="{B050E48F-273B-4FC8-BC8C-B7EFD07D919A}" presName="hierChild3" presStyleCnt="0"/>
      <dgm:spPr/>
    </dgm:pt>
    <dgm:pt modelId="{7C66FBC8-414E-4D0D-A049-9442F8C287D0}" type="pres">
      <dgm:prSet presAssocID="{454B8921-93A0-4D7E-8748-ED81FEF8B97C}" presName="Name19" presStyleLbl="parChTrans1D3" presStyleIdx="3" presStyleCnt="4"/>
      <dgm:spPr/>
      <dgm:t>
        <a:bodyPr/>
        <a:lstStyle/>
        <a:p>
          <a:endParaRPr lang="en-CA"/>
        </a:p>
      </dgm:t>
    </dgm:pt>
    <dgm:pt modelId="{6D9B5FB4-8F20-4720-BC70-CE52CE33C3E3}" type="pres">
      <dgm:prSet presAssocID="{4DB379AD-2B9B-4F66-857D-D7DF8B206D3B}" presName="Name21" presStyleCnt="0"/>
      <dgm:spPr/>
    </dgm:pt>
    <dgm:pt modelId="{5877E5BF-6B95-4F6F-8E28-F40958DF8C89}" type="pres">
      <dgm:prSet presAssocID="{4DB379AD-2B9B-4F66-857D-D7DF8B206D3B}" presName="level2Shape" presStyleLbl="node3" presStyleIdx="3" presStyleCnt="4"/>
      <dgm:spPr/>
      <dgm:t>
        <a:bodyPr/>
        <a:lstStyle/>
        <a:p>
          <a:endParaRPr lang="en-CA"/>
        </a:p>
      </dgm:t>
    </dgm:pt>
    <dgm:pt modelId="{C1692398-D224-48EB-8A56-9A1F89E6165F}" type="pres">
      <dgm:prSet presAssocID="{4DB379AD-2B9B-4F66-857D-D7DF8B206D3B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6695E75A-4019-4803-BFF3-022B9E2E9CD2}" srcId="{CAB84DAB-C292-4B7E-8045-9F101CAE1E48}" destId="{B050E48F-273B-4FC8-BC8C-B7EFD07D919A}" srcOrd="0" destOrd="0" parTransId="{32722AB6-DA5E-4EDD-905F-9FA8E4494E40}" sibTransId="{8F946FAF-72CB-481D-9D20-D8D883B76664}"/>
    <dgm:cxn modelId="{0B2BBB18-7142-43FB-8A44-25B214A13FD8}" type="presOf" srcId="{F9C572DD-9C3A-4728-B31C-A0AF81C59B86}" destId="{C48E11A7-E171-469E-A84E-2316E19CB9C1}" srcOrd="0" destOrd="0" presId="urn:microsoft.com/office/officeart/2005/8/layout/hierarchy6"/>
    <dgm:cxn modelId="{3E42096A-D04B-444E-BD68-9BA74235786E}" srcId="{CAB84DAB-C292-4B7E-8045-9F101CAE1E48}" destId="{4DB379AD-2B9B-4F66-857D-D7DF8B206D3B}" srcOrd="1" destOrd="0" parTransId="{454B8921-93A0-4D7E-8748-ED81FEF8B97C}" sibTransId="{85C7A0F4-C0B1-4047-B322-478AD37E429A}"/>
    <dgm:cxn modelId="{1CAD1199-EA74-4AA2-907F-EFA54109B9A0}" type="presOf" srcId="{802853F7-0063-45F9-8D84-B626B330BCFF}" destId="{2870CD92-BDA8-4812-9D10-895E45C67316}" srcOrd="0" destOrd="0" presId="urn:microsoft.com/office/officeart/2005/8/layout/hierarchy6"/>
    <dgm:cxn modelId="{7BDDC18A-6D2F-452F-B488-21ED244853C6}" type="presOf" srcId="{6D0271C9-6952-490F-BB39-B8FDA19508B5}" destId="{F3A9DB5C-C962-4A0D-B11D-F4A010997801}" srcOrd="0" destOrd="0" presId="urn:microsoft.com/office/officeart/2005/8/layout/hierarchy6"/>
    <dgm:cxn modelId="{D6BE7ECE-80BE-486C-A5F3-6A4B7ECBF821}" type="presOf" srcId="{ED767C11-3D5B-4E48-8432-DBCF3440B909}" destId="{1D9A8CCF-670E-4DDD-AF83-A7EC1DEFB29C}" srcOrd="0" destOrd="0" presId="urn:microsoft.com/office/officeart/2005/8/layout/hierarchy6"/>
    <dgm:cxn modelId="{874096C0-C66D-48F2-BFE2-C45A6F28BCB3}" type="presOf" srcId="{AE09E7EC-824E-4B24-A7AC-30141B4F97AB}" destId="{D1E6A993-B2C6-46C1-830D-6A2B37F0CBA8}" srcOrd="0" destOrd="0" presId="urn:microsoft.com/office/officeart/2005/8/layout/hierarchy6"/>
    <dgm:cxn modelId="{A75F8810-9A88-40F2-8FF5-1EF3CB491CF1}" type="presOf" srcId="{CC921500-7468-4A64-861E-46FA13A2CA01}" destId="{4E3E4CB1-4070-42E3-9CD0-2B07A0B9D4B4}" srcOrd="0" destOrd="0" presId="urn:microsoft.com/office/officeart/2005/8/layout/hierarchy6"/>
    <dgm:cxn modelId="{9BE9A6A8-79ED-4B08-B949-435B2BD89D8A}" srcId="{802853F7-0063-45F9-8D84-B626B330BCFF}" destId="{805A9551-956C-4207-A47D-C79EFEAB2B07}" srcOrd="0" destOrd="0" parTransId="{AE09E7EC-824E-4B24-A7AC-30141B4F97AB}" sibTransId="{6C5AD3AB-16F1-42AD-9628-429BC85608ED}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0872FBA1-B66E-410C-8390-0154A529A980}" type="presOf" srcId="{B0D5FBF7-AD1A-4AFD-8781-F168316A5068}" destId="{426FF9DA-7554-44E2-8D9A-C10B9F245D2A}" srcOrd="0" destOrd="0" presId="urn:microsoft.com/office/officeart/2005/8/layout/hierarchy6"/>
    <dgm:cxn modelId="{D3BD3C57-2788-4453-A785-29925CF341AF}" type="presOf" srcId="{B050E48F-273B-4FC8-BC8C-B7EFD07D919A}" destId="{DF787E0D-3B00-4D4F-BF6A-7E4A7737636B}" srcOrd="0" destOrd="0" presId="urn:microsoft.com/office/officeart/2005/8/layout/hierarchy6"/>
    <dgm:cxn modelId="{E627C293-1545-45C6-BABF-183E3900270A}" type="presOf" srcId="{2469466C-DC82-4425-80D9-369BA7C0A32A}" destId="{07CC7900-7239-48A1-A123-42D0E4BB00EA}" srcOrd="0" destOrd="0" presId="urn:microsoft.com/office/officeart/2005/8/layout/hierarchy6"/>
    <dgm:cxn modelId="{F664AFAC-65AD-4CFD-9D65-21620754A18A}" type="presOf" srcId="{D1F1BD8F-EDBE-491B-80A0-77DFC3D5B71F}" destId="{DB722F44-E9D5-49A8-8184-6CE02103FA40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A3F0A69C-3792-4CC7-BA21-871E16FC479E}" type="presOf" srcId="{CAB84DAB-C292-4B7E-8045-9F101CAE1E48}" destId="{143B1C7E-B8BD-4480-8FA5-1796E25F5EDB}" srcOrd="0" destOrd="0" presId="urn:microsoft.com/office/officeart/2005/8/layout/hierarchy6"/>
    <dgm:cxn modelId="{B2332FE2-EB3B-4435-B22C-D197F3DA3A88}" type="presOf" srcId="{42801876-7D39-420C-B0B9-6D89AF36EAD6}" destId="{C18022B0-E729-4D46-A806-344694EDFC7D}" srcOrd="0" destOrd="0" presId="urn:microsoft.com/office/officeart/2005/8/layout/hierarchy6"/>
    <dgm:cxn modelId="{2AE32B16-B044-4760-A9FE-BD70A4BD3BDE}" srcId="{4804E14C-DC6A-4AF1-B419-F468BF5F07E1}" destId="{802853F7-0063-45F9-8D84-B626B330BCFF}" srcOrd="0" destOrd="0" parTransId="{CC921500-7468-4A64-861E-46FA13A2CA01}" sibTransId="{567E9921-1C65-4E2B-B4F4-D4DEC5BCA7B8}"/>
    <dgm:cxn modelId="{F38B40B1-9ABF-46ED-ACC3-6CED7A1BFAE4}" type="presOf" srcId="{10DF5532-560B-44C4-AFA5-9CB0041EE223}" destId="{D6938F29-C1BC-473B-A00D-35E5E3A634F0}" srcOrd="0" destOrd="0" presId="urn:microsoft.com/office/officeart/2005/8/layout/hierarchy6"/>
    <dgm:cxn modelId="{DC97D24A-FC79-468B-BAF1-0D2912607E04}" type="presOf" srcId="{433866B5-1F4E-47C8-93D9-9389CF036581}" destId="{105BAF32-9C5E-40AF-9033-FF45C29DB77B}" srcOrd="0" destOrd="0" presId="urn:microsoft.com/office/officeart/2005/8/layout/hierarchy6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AC22CDCA-F4D1-471D-9E1C-E8F7536F11BC}" type="presOf" srcId="{78BF49B9-28DA-49E7-967E-9C664C412F24}" destId="{135D795C-DDDA-4426-9F67-ACE806B59865}" srcOrd="0" destOrd="0" presId="urn:microsoft.com/office/officeart/2005/8/layout/hierarchy6"/>
    <dgm:cxn modelId="{7E8769E4-FC08-49C1-90D8-97BD0EDDEB6E}" type="presOf" srcId="{2E24D2FB-0647-4C18-B5D4-D7892FF7BF8A}" destId="{C99C0EBB-816A-44C4-B0A0-23AE791556D6}" srcOrd="0" destOrd="0" presId="urn:microsoft.com/office/officeart/2005/8/layout/hierarchy6"/>
    <dgm:cxn modelId="{F2A405CE-C768-4046-A63A-5283D879DF32}" type="presOf" srcId="{F4B0BD90-4F2C-475D-AEAB-0C7E33A425D3}" destId="{8778B58B-7E79-424D-B772-81719D44E5C2}" srcOrd="0" destOrd="0" presId="urn:microsoft.com/office/officeart/2005/8/layout/hierarchy6"/>
    <dgm:cxn modelId="{B34ADFF3-4B92-447A-93F7-8E42820FC9D2}" type="presOf" srcId="{B3E2611F-35B5-4D6A-A4C3-FB785F25023B}" destId="{09FB0637-DD54-4EAB-A835-2EE7610AA2E7}" srcOrd="0" destOrd="0" presId="urn:microsoft.com/office/officeart/2005/8/layout/hierarchy6"/>
    <dgm:cxn modelId="{063CF5A7-D4B5-45E2-9956-C2F91C7AECB5}" type="presOf" srcId="{454B8921-93A0-4D7E-8748-ED81FEF8B97C}" destId="{7C66FBC8-414E-4D0D-A049-9442F8C287D0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62090992-584A-45D9-81FE-E2C7AAC82DD1}" type="presOf" srcId="{805A9551-956C-4207-A47D-C79EFEAB2B07}" destId="{87759E81-DF41-4B66-8069-B1E4A76115EA}" srcOrd="0" destOrd="0" presId="urn:microsoft.com/office/officeart/2005/8/layout/hierarchy6"/>
    <dgm:cxn modelId="{F359B270-FE4F-4CA5-A480-B40023CB1D30}" type="presOf" srcId="{4D43284A-A266-4F7B-B80B-4681ADABA338}" destId="{A7217989-E96F-4010-9A56-C3692A66B94A}" srcOrd="0" destOrd="0" presId="urn:microsoft.com/office/officeart/2005/8/layout/hierarchy6"/>
    <dgm:cxn modelId="{F2470147-7080-4B0B-9509-342887624126}" type="presOf" srcId="{32722AB6-DA5E-4EDD-905F-9FA8E4494E40}" destId="{9664E40E-24B3-459C-BA87-8F39082F93C3}" srcOrd="0" destOrd="0" presId="urn:microsoft.com/office/officeart/2005/8/layout/hierarchy6"/>
    <dgm:cxn modelId="{45489DF0-99E9-4A3F-994D-51CA95DAA2B1}" srcId="{2469466C-DC82-4425-80D9-369BA7C0A32A}" destId="{6D0271C9-6952-490F-BB39-B8FDA19508B5}" srcOrd="1" destOrd="0" parTransId="{B0D5FBF7-AD1A-4AFD-8781-F168316A5068}" sibTransId="{9A4B2891-778D-4D52-9BBA-5747765631D5}"/>
    <dgm:cxn modelId="{640E313A-1238-4909-993F-4FD9B8305CBA}" type="presOf" srcId="{4DB379AD-2B9B-4F66-857D-D7DF8B206D3B}" destId="{5877E5BF-6B95-4F6F-8E28-F40958DF8C89}" srcOrd="0" destOrd="0" presId="urn:microsoft.com/office/officeart/2005/8/layout/hierarchy6"/>
    <dgm:cxn modelId="{E10857B6-EA78-4B45-A276-8AB71DC4B535}" type="presOf" srcId="{D60A9B69-7069-416C-AA65-C8C885F3EB54}" destId="{20B0E81B-A89E-47BE-9E8C-EFA1196E04F5}" srcOrd="0" destOrd="0" presId="urn:microsoft.com/office/officeart/2005/8/layout/hierarchy6"/>
    <dgm:cxn modelId="{F7DB09A0-6F07-4D46-8162-4DFC4BA3A471}" type="presOf" srcId="{2EA27069-6A2D-4CBB-9726-9D809C45B385}" destId="{22F499D3-F46E-49F1-9C1E-05739BE1061C}" srcOrd="0" destOrd="0" presId="urn:microsoft.com/office/officeart/2005/8/layout/hierarchy6"/>
    <dgm:cxn modelId="{E33B35DB-47B3-4201-A60C-9E5883011214}" type="presOf" srcId="{5620C191-1AC1-4504-BAE8-39923F1DD19F}" destId="{20536771-F741-4F82-99ED-394CCF466881}" srcOrd="0" destOrd="0" presId="urn:microsoft.com/office/officeart/2005/8/layout/hierarchy6"/>
    <dgm:cxn modelId="{DA9ABF73-9B52-437A-8128-D4E7C1388D16}" srcId="{802853F7-0063-45F9-8D84-B626B330BCFF}" destId="{F4B0BD90-4F2C-475D-AEAB-0C7E33A425D3}" srcOrd="1" destOrd="0" parTransId="{78BF49B9-28DA-49E7-967E-9C664C412F24}" sibTransId="{CFA50924-900C-4A37-AB1E-43C45FEC75F4}"/>
    <dgm:cxn modelId="{EA7CF667-3821-4A91-B1E6-3971772D2873}" type="presOf" srcId="{723EC511-CA26-4C45-A708-5CDE21BEE2E8}" destId="{EAF03342-EBBF-4073-BF72-D21526176D60}" srcOrd="0" destOrd="0" presId="urn:microsoft.com/office/officeart/2005/8/layout/hierarchy6"/>
    <dgm:cxn modelId="{D2ED439E-47FC-46B7-8D33-3AFAC82BE64F}" type="presOf" srcId="{4804E14C-DC6A-4AF1-B419-F468BF5F07E1}" destId="{C6EAA305-D13C-4474-B5F1-81369E079B41}" srcOrd="0" destOrd="0" presId="urn:microsoft.com/office/officeart/2005/8/layout/hierarchy6"/>
    <dgm:cxn modelId="{78C2CD7E-C53E-4DDB-B013-409CD6DCBDD1}" srcId="{4804E14C-DC6A-4AF1-B419-F468BF5F07E1}" destId="{2469466C-DC82-4425-80D9-369BA7C0A32A}" srcOrd="1" destOrd="0" parTransId="{F9C572DD-9C3A-4728-B31C-A0AF81C59B86}" sibTransId="{04C605F6-139F-46D7-8D04-6613A43035A9}"/>
    <dgm:cxn modelId="{83DB8E0B-058A-41AF-9E4E-DF670665C4FD}" type="presOf" srcId="{48F6A4D3-58C8-401C-A186-DB4815096A0A}" destId="{BA95F407-A5B3-4D3B-B90D-802C101982E5}" srcOrd="0" destOrd="0" presId="urn:microsoft.com/office/officeart/2005/8/layout/hierarchy6"/>
    <dgm:cxn modelId="{7A1BEF69-0565-41BE-9C19-B9714A7B6587}" type="presOf" srcId="{13434E39-A211-4892-B00F-15944A5E169D}" destId="{E94040C0-55FB-45F5-926A-763B5CEBFB73}" srcOrd="0" destOrd="0" presId="urn:microsoft.com/office/officeart/2005/8/layout/hierarchy6"/>
    <dgm:cxn modelId="{739C18BA-0C79-48B0-AAF3-55EFCB9D00F6}" srcId="{2469466C-DC82-4425-80D9-369BA7C0A32A}" destId="{13434E39-A211-4892-B00F-15944A5E169D}" srcOrd="0" destOrd="0" parTransId="{48F6A4D3-58C8-401C-A186-DB4815096A0A}" sibTransId="{173DB466-28BB-4156-A92B-D95C020ACB97}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1D0F6A25-5694-480F-9AD4-4AED49E38C75}" type="presParOf" srcId="{C99C0EBB-816A-44C4-B0A0-23AE791556D6}" destId="{FFFCEE22-214D-4B42-BEE6-DA5B68D28CE4}" srcOrd="0" destOrd="0" presId="urn:microsoft.com/office/officeart/2005/8/layout/hierarchy6"/>
    <dgm:cxn modelId="{F006F944-2417-4DE0-B86D-ECE316571B12}" type="presParOf" srcId="{FFFCEE22-214D-4B42-BEE6-DA5B68D28CE4}" destId="{75FC0495-9060-494C-A31F-98F90D4340E6}" srcOrd="0" destOrd="0" presId="urn:microsoft.com/office/officeart/2005/8/layout/hierarchy6"/>
    <dgm:cxn modelId="{25FF5026-576F-49B5-A5FF-2459FD8904C1}" type="presParOf" srcId="{75FC0495-9060-494C-A31F-98F90D4340E6}" destId="{A47B0EBB-2D24-44B6-AC1B-A3D8AC99509D}" srcOrd="0" destOrd="0" presId="urn:microsoft.com/office/officeart/2005/8/layout/hierarchy6"/>
    <dgm:cxn modelId="{2AE20699-269F-49BC-A0AE-799054F37883}" type="presParOf" srcId="{A47B0EBB-2D24-44B6-AC1B-A3D8AC99509D}" destId="{C18022B0-E729-4D46-A806-344694EDFC7D}" srcOrd="0" destOrd="0" presId="urn:microsoft.com/office/officeart/2005/8/layout/hierarchy6"/>
    <dgm:cxn modelId="{20ED0967-5B83-4E95-8D65-29A8D15D6EED}" type="presParOf" srcId="{A47B0EBB-2D24-44B6-AC1B-A3D8AC99509D}" destId="{D96CB9C4-D151-49E5-A7F0-50B013C2D360}" srcOrd="1" destOrd="0" presId="urn:microsoft.com/office/officeart/2005/8/layout/hierarchy6"/>
    <dgm:cxn modelId="{6120AE3F-2508-49A7-B021-157A17D0431D}" type="presParOf" srcId="{D96CB9C4-D151-49E5-A7F0-50B013C2D360}" destId="{22F499D3-F46E-49F1-9C1E-05739BE1061C}" srcOrd="0" destOrd="0" presId="urn:microsoft.com/office/officeart/2005/8/layout/hierarchy6"/>
    <dgm:cxn modelId="{40743DFD-7C1A-4201-AEEA-FE7A7E512141}" type="presParOf" srcId="{D96CB9C4-D151-49E5-A7F0-50B013C2D360}" destId="{F40174B7-D2D8-4673-8A88-A1523D9059C0}" srcOrd="1" destOrd="0" presId="urn:microsoft.com/office/officeart/2005/8/layout/hierarchy6"/>
    <dgm:cxn modelId="{0F8A6CFE-3582-4BA2-A813-BACF92C739E3}" type="presParOf" srcId="{F40174B7-D2D8-4673-8A88-A1523D9059C0}" destId="{20536771-F741-4F82-99ED-394CCF466881}" srcOrd="0" destOrd="0" presId="urn:microsoft.com/office/officeart/2005/8/layout/hierarchy6"/>
    <dgm:cxn modelId="{EBAE0C0F-1B72-43D8-B771-DB424DE518A9}" type="presParOf" srcId="{F40174B7-D2D8-4673-8A88-A1523D9059C0}" destId="{E98A4F2E-0565-42E7-8CB2-F93C359E33A5}" srcOrd="1" destOrd="0" presId="urn:microsoft.com/office/officeart/2005/8/layout/hierarchy6"/>
    <dgm:cxn modelId="{895272EE-FF85-4120-BAFD-93F8215FB11A}" type="presParOf" srcId="{E98A4F2E-0565-42E7-8CB2-F93C359E33A5}" destId="{20B0E81B-A89E-47BE-9E8C-EFA1196E04F5}" srcOrd="0" destOrd="0" presId="urn:microsoft.com/office/officeart/2005/8/layout/hierarchy6"/>
    <dgm:cxn modelId="{172336B1-E565-4AD0-A939-2C0E0D2BE520}" type="presParOf" srcId="{E98A4F2E-0565-42E7-8CB2-F93C359E33A5}" destId="{DCD799E3-AEFD-4F1E-8C43-1D4823158ACA}" srcOrd="1" destOrd="0" presId="urn:microsoft.com/office/officeart/2005/8/layout/hierarchy6"/>
    <dgm:cxn modelId="{BC634261-F9E1-4C48-9FA4-E9B3E552402A}" type="presParOf" srcId="{DCD799E3-AEFD-4F1E-8C43-1D4823158ACA}" destId="{1D9A8CCF-670E-4DDD-AF83-A7EC1DEFB29C}" srcOrd="0" destOrd="0" presId="urn:microsoft.com/office/officeart/2005/8/layout/hierarchy6"/>
    <dgm:cxn modelId="{BD254FB2-0BF4-469B-9648-2ED5DCC4D13E}" type="presParOf" srcId="{DCD799E3-AEFD-4F1E-8C43-1D4823158ACA}" destId="{33806E5D-272A-4C5C-8820-E00673C5088A}" srcOrd="1" destOrd="0" presId="urn:microsoft.com/office/officeart/2005/8/layout/hierarchy6"/>
    <dgm:cxn modelId="{A1C9B1C2-5FFD-4698-9F10-46EEBB23DC12}" type="presParOf" srcId="{33806E5D-272A-4C5C-8820-E00673C5088A}" destId="{D6938F29-C1BC-473B-A00D-35E5E3A634F0}" srcOrd="0" destOrd="0" presId="urn:microsoft.com/office/officeart/2005/8/layout/hierarchy6"/>
    <dgm:cxn modelId="{504A8ADB-5778-4D9C-B010-412131334C25}" type="presParOf" srcId="{33806E5D-272A-4C5C-8820-E00673C5088A}" destId="{107FFA07-CD20-4AA8-A7C9-86A47454231A}" srcOrd="1" destOrd="0" presId="urn:microsoft.com/office/officeart/2005/8/layout/hierarchy6"/>
    <dgm:cxn modelId="{99524DFD-D729-44BE-A76C-CE42F6C877A4}" type="presParOf" srcId="{107FFA07-CD20-4AA8-A7C9-86A47454231A}" destId="{09FB0637-DD54-4EAB-A835-2EE7610AA2E7}" srcOrd="0" destOrd="0" presId="urn:microsoft.com/office/officeart/2005/8/layout/hierarchy6"/>
    <dgm:cxn modelId="{28A65FBA-AB28-40A6-8AE1-58D0F81328F2}" type="presParOf" srcId="{107FFA07-CD20-4AA8-A7C9-86A47454231A}" destId="{D254628D-FE73-4BCF-8D8A-A92EA0B24F3A}" srcOrd="1" destOrd="0" presId="urn:microsoft.com/office/officeart/2005/8/layout/hierarchy6"/>
    <dgm:cxn modelId="{54977D0F-9143-4850-8995-16AF6A7BCC64}" type="presParOf" srcId="{33806E5D-272A-4C5C-8820-E00673C5088A}" destId="{105BAF32-9C5E-40AF-9033-FF45C29DB77B}" srcOrd="2" destOrd="0" presId="urn:microsoft.com/office/officeart/2005/8/layout/hierarchy6"/>
    <dgm:cxn modelId="{64FEF4BB-99F9-4BC6-A51A-6A741AA53208}" type="presParOf" srcId="{33806E5D-272A-4C5C-8820-E00673C5088A}" destId="{2920D801-CB41-4EB6-BA7D-5E0361AA8820}" srcOrd="3" destOrd="0" presId="urn:microsoft.com/office/officeart/2005/8/layout/hierarchy6"/>
    <dgm:cxn modelId="{F3B1FDAF-48A2-48CA-9007-A2D94E22BE63}" type="presParOf" srcId="{2920D801-CB41-4EB6-BA7D-5E0361AA8820}" destId="{EAF03342-EBBF-4073-BF72-D21526176D60}" srcOrd="0" destOrd="0" presId="urn:microsoft.com/office/officeart/2005/8/layout/hierarchy6"/>
    <dgm:cxn modelId="{14EE5C4D-2A6C-46EE-91E7-CA06B0FD65B4}" type="presParOf" srcId="{2920D801-CB41-4EB6-BA7D-5E0361AA8820}" destId="{AA17FC15-6319-4341-81F1-3AC70FC61463}" srcOrd="1" destOrd="0" presId="urn:microsoft.com/office/officeart/2005/8/layout/hierarchy6"/>
    <dgm:cxn modelId="{6DAECF48-4CE4-4632-9317-ACF8D95EB33A}" type="presParOf" srcId="{E98A4F2E-0565-42E7-8CB2-F93C359E33A5}" destId="{DB722F44-E9D5-49A8-8184-6CE02103FA40}" srcOrd="2" destOrd="0" presId="urn:microsoft.com/office/officeart/2005/8/layout/hierarchy6"/>
    <dgm:cxn modelId="{090097CE-E6CA-40A2-92B3-2734EE4D7C9B}" type="presParOf" srcId="{E98A4F2E-0565-42E7-8CB2-F93C359E33A5}" destId="{427AFA87-07BB-495B-85A3-F18B2B4984D7}" srcOrd="3" destOrd="0" presId="urn:microsoft.com/office/officeart/2005/8/layout/hierarchy6"/>
    <dgm:cxn modelId="{F1C8E679-2CF7-4DEC-BDC5-FDDF9FDC7FD3}" type="presParOf" srcId="{427AFA87-07BB-495B-85A3-F18B2B4984D7}" destId="{C6EAA305-D13C-4474-B5F1-81369E079B41}" srcOrd="0" destOrd="0" presId="urn:microsoft.com/office/officeart/2005/8/layout/hierarchy6"/>
    <dgm:cxn modelId="{3976CDC4-A5C8-421B-8076-29D2031A24E0}" type="presParOf" srcId="{427AFA87-07BB-495B-85A3-F18B2B4984D7}" destId="{1F50E331-204F-4101-B996-F1ABF9A1699B}" srcOrd="1" destOrd="0" presId="urn:microsoft.com/office/officeart/2005/8/layout/hierarchy6"/>
    <dgm:cxn modelId="{6037BA38-2ECC-4001-876D-C17672A67396}" type="presParOf" srcId="{1F50E331-204F-4101-B996-F1ABF9A1699B}" destId="{4E3E4CB1-4070-42E3-9CD0-2B07A0B9D4B4}" srcOrd="0" destOrd="0" presId="urn:microsoft.com/office/officeart/2005/8/layout/hierarchy6"/>
    <dgm:cxn modelId="{BEC849AA-52EC-448B-B219-A90E01C66352}" type="presParOf" srcId="{1F50E331-204F-4101-B996-F1ABF9A1699B}" destId="{8AE27900-F816-4A1C-87D5-74CC0E891661}" srcOrd="1" destOrd="0" presId="urn:microsoft.com/office/officeart/2005/8/layout/hierarchy6"/>
    <dgm:cxn modelId="{C79CD84E-DC35-4080-BE77-8CF6A249CCA7}" type="presParOf" srcId="{8AE27900-F816-4A1C-87D5-74CC0E891661}" destId="{2870CD92-BDA8-4812-9D10-895E45C67316}" srcOrd="0" destOrd="0" presId="urn:microsoft.com/office/officeart/2005/8/layout/hierarchy6"/>
    <dgm:cxn modelId="{243D0CE4-1271-423C-BDE5-5317125FCF39}" type="presParOf" srcId="{8AE27900-F816-4A1C-87D5-74CC0E891661}" destId="{CE7CD56F-F37C-4284-BEF6-9AD04F3C122E}" srcOrd="1" destOrd="0" presId="urn:microsoft.com/office/officeart/2005/8/layout/hierarchy6"/>
    <dgm:cxn modelId="{8A7088BA-B46F-4F03-A3AD-51336DA221BC}" type="presParOf" srcId="{CE7CD56F-F37C-4284-BEF6-9AD04F3C122E}" destId="{D1E6A993-B2C6-46C1-830D-6A2B37F0CBA8}" srcOrd="0" destOrd="0" presId="urn:microsoft.com/office/officeart/2005/8/layout/hierarchy6"/>
    <dgm:cxn modelId="{38FEF8EF-610D-44C8-84AD-6C936657DF99}" type="presParOf" srcId="{CE7CD56F-F37C-4284-BEF6-9AD04F3C122E}" destId="{BDDC96BF-9FD3-4527-887F-39F2774C63FA}" srcOrd="1" destOrd="0" presId="urn:microsoft.com/office/officeart/2005/8/layout/hierarchy6"/>
    <dgm:cxn modelId="{99DE50B0-20E3-4D0B-A989-BEDB1BFFEAF6}" type="presParOf" srcId="{BDDC96BF-9FD3-4527-887F-39F2774C63FA}" destId="{87759E81-DF41-4B66-8069-B1E4A76115EA}" srcOrd="0" destOrd="0" presId="urn:microsoft.com/office/officeart/2005/8/layout/hierarchy6"/>
    <dgm:cxn modelId="{768C6142-01DB-4A08-957C-66B539128450}" type="presParOf" srcId="{BDDC96BF-9FD3-4527-887F-39F2774C63FA}" destId="{22F91CD6-F393-47F5-9537-D1086ECAF0B7}" srcOrd="1" destOrd="0" presId="urn:microsoft.com/office/officeart/2005/8/layout/hierarchy6"/>
    <dgm:cxn modelId="{95012BDF-DF38-44F1-B81C-703183654B22}" type="presParOf" srcId="{CE7CD56F-F37C-4284-BEF6-9AD04F3C122E}" destId="{135D795C-DDDA-4426-9F67-ACE806B59865}" srcOrd="2" destOrd="0" presId="urn:microsoft.com/office/officeart/2005/8/layout/hierarchy6"/>
    <dgm:cxn modelId="{407BAB68-B7A3-4AD3-AE7C-5EBB0ADDBCFF}" type="presParOf" srcId="{CE7CD56F-F37C-4284-BEF6-9AD04F3C122E}" destId="{2EE22FD7-A8D1-4487-A39A-EB670A15EA63}" srcOrd="3" destOrd="0" presId="urn:microsoft.com/office/officeart/2005/8/layout/hierarchy6"/>
    <dgm:cxn modelId="{F1BD5785-129E-480B-AA50-8E15F9D8AD98}" type="presParOf" srcId="{2EE22FD7-A8D1-4487-A39A-EB670A15EA63}" destId="{8778B58B-7E79-424D-B772-81719D44E5C2}" srcOrd="0" destOrd="0" presId="urn:microsoft.com/office/officeart/2005/8/layout/hierarchy6"/>
    <dgm:cxn modelId="{7F06767C-8DFC-498D-87B9-266C27FB27CB}" type="presParOf" srcId="{2EE22FD7-A8D1-4487-A39A-EB670A15EA63}" destId="{C8C0571A-C8CD-4A0A-B9CC-4E079EF173C7}" srcOrd="1" destOrd="0" presId="urn:microsoft.com/office/officeart/2005/8/layout/hierarchy6"/>
    <dgm:cxn modelId="{A7AF985A-B854-4751-A0C7-6B77E6E00B60}" type="presParOf" srcId="{1F50E331-204F-4101-B996-F1ABF9A1699B}" destId="{C48E11A7-E171-469E-A84E-2316E19CB9C1}" srcOrd="2" destOrd="0" presId="urn:microsoft.com/office/officeart/2005/8/layout/hierarchy6"/>
    <dgm:cxn modelId="{8872E8E7-B219-48D5-A9DA-0A41E098B385}" type="presParOf" srcId="{1F50E331-204F-4101-B996-F1ABF9A1699B}" destId="{C82E85F1-0A41-46C7-8415-B8E9F0CCC15E}" srcOrd="3" destOrd="0" presId="urn:microsoft.com/office/officeart/2005/8/layout/hierarchy6"/>
    <dgm:cxn modelId="{ADCE4566-85B9-4E52-BAB8-B772A0E0890F}" type="presParOf" srcId="{C82E85F1-0A41-46C7-8415-B8E9F0CCC15E}" destId="{07CC7900-7239-48A1-A123-42D0E4BB00EA}" srcOrd="0" destOrd="0" presId="urn:microsoft.com/office/officeart/2005/8/layout/hierarchy6"/>
    <dgm:cxn modelId="{FEEF8BF5-9080-4795-9FB1-8C0419E37D87}" type="presParOf" srcId="{C82E85F1-0A41-46C7-8415-B8E9F0CCC15E}" destId="{0EDC7E43-1FF5-4A34-B02F-E241684A64B0}" srcOrd="1" destOrd="0" presId="urn:microsoft.com/office/officeart/2005/8/layout/hierarchy6"/>
    <dgm:cxn modelId="{709626F5-F1E5-48CC-AB28-ABBF2C6F266C}" type="presParOf" srcId="{0EDC7E43-1FF5-4A34-B02F-E241684A64B0}" destId="{BA95F407-A5B3-4D3B-B90D-802C101982E5}" srcOrd="0" destOrd="0" presId="urn:microsoft.com/office/officeart/2005/8/layout/hierarchy6"/>
    <dgm:cxn modelId="{27C19439-A6BC-4AFA-95F3-5958B6352BAD}" type="presParOf" srcId="{0EDC7E43-1FF5-4A34-B02F-E241684A64B0}" destId="{279ED36A-7076-4476-961E-D59D81F2FB94}" srcOrd="1" destOrd="0" presId="urn:microsoft.com/office/officeart/2005/8/layout/hierarchy6"/>
    <dgm:cxn modelId="{E05D2D66-6909-49F5-9B3A-5A2E56DF6C74}" type="presParOf" srcId="{279ED36A-7076-4476-961E-D59D81F2FB94}" destId="{E94040C0-55FB-45F5-926A-763B5CEBFB73}" srcOrd="0" destOrd="0" presId="urn:microsoft.com/office/officeart/2005/8/layout/hierarchy6"/>
    <dgm:cxn modelId="{0BF91C2A-460B-4F0A-BC41-A0AE742AD803}" type="presParOf" srcId="{279ED36A-7076-4476-961E-D59D81F2FB94}" destId="{D65DDFF5-E987-460C-8C48-58DA89D5F21E}" srcOrd="1" destOrd="0" presId="urn:microsoft.com/office/officeart/2005/8/layout/hierarchy6"/>
    <dgm:cxn modelId="{705593B2-B2FB-4494-9909-D0D34AC2B7D2}" type="presParOf" srcId="{0EDC7E43-1FF5-4A34-B02F-E241684A64B0}" destId="{426FF9DA-7554-44E2-8D9A-C10B9F245D2A}" srcOrd="2" destOrd="0" presId="urn:microsoft.com/office/officeart/2005/8/layout/hierarchy6"/>
    <dgm:cxn modelId="{4BFC20F0-B0F8-47E4-966F-D94CB9A1DCD7}" type="presParOf" srcId="{0EDC7E43-1FF5-4A34-B02F-E241684A64B0}" destId="{150CA109-E9EF-4FF5-872A-9D0E6CA1D363}" srcOrd="3" destOrd="0" presId="urn:microsoft.com/office/officeart/2005/8/layout/hierarchy6"/>
    <dgm:cxn modelId="{60DDCA5A-1E9A-4B1F-B04D-0053EA273143}" type="presParOf" srcId="{150CA109-E9EF-4FF5-872A-9D0E6CA1D363}" destId="{F3A9DB5C-C962-4A0D-B11D-F4A010997801}" srcOrd="0" destOrd="0" presId="urn:microsoft.com/office/officeart/2005/8/layout/hierarchy6"/>
    <dgm:cxn modelId="{C617646F-1871-4C66-9885-C2D344036C73}" type="presParOf" srcId="{150CA109-E9EF-4FF5-872A-9D0E6CA1D363}" destId="{AD5053E2-D702-4965-A2D7-94F16CCB6C43}" srcOrd="1" destOrd="0" presId="urn:microsoft.com/office/officeart/2005/8/layout/hierarchy6"/>
    <dgm:cxn modelId="{BC987215-F5FD-4A7B-9586-A2D7BAB5A81A}" type="presParOf" srcId="{D96CB9C4-D151-49E5-A7F0-50B013C2D360}" destId="{A7217989-E96F-4010-9A56-C3692A66B94A}" srcOrd="2" destOrd="0" presId="urn:microsoft.com/office/officeart/2005/8/layout/hierarchy6"/>
    <dgm:cxn modelId="{7677117B-C9E2-47E0-847B-F94FF2497B42}" type="presParOf" srcId="{D96CB9C4-D151-49E5-A7F0-50B013C2D360}" destId="{B8F6B6ED-1314-4B7B-9589-27111906FF75}" srcOrd="3" destOrd="0" presId="urn:microsoft.com/office/officeart/2005/8/layout/hierarchy6"/>
    <dgm:cxn modelId="{B07B2E25-DA54-4643-8E88-BB725ADD6544}" type="presParOf" srcId="{B8F6B6ED-1314-4B7B-9589-27111906FF75}" destId="{143B1C7E-B8BD-4480-8FA5-1796E25F5EDB}" srcOrd="0" destOrd="0" presId="urn:microsoft.com/office/officeart/2005/8/layout/hierarchy6"/>
    <dgm:cxn modelId="{9FE468B7-F305-4262-8FDD-8CF36EE121A5}" type="presParOf" srcId="{B8F6B6ED-1314-4B7B-9589-27111906FF75}" destId="{B6FE4156-77FF-4914-B765-FC996501ED40}" srcOrd="1" destOrd="0" presId="urn:microsoft.com/office/officeart/2005/8/layout/hierarchy6"/>
    <dgm:cxn modelId="{81C36040-469B-4DC4-B9E8-C3C69D5BA6D9}" type="presParOf" srcId="{B6FE4156-77FF-4914-B765-FC996501ED40}" destId="{9664E40E-24B3-459C-BA87-8F39082F93C3}" srcOrd="0" destOrd="0" presId="urn:microsoft.com/office/officeart/2005/8/layout/hierarchy6"/>
    <dgm:cxn modelId="{72CAB94D-6939-485F-91BB-39DE316F0E41}" type="presParOf" srcId="{B6FE4156-77FF-4914-B765-FC996501ED40}" destId="{6604256A-2301-4C35-90E2-CEA9CE3F6D0A}" srcOrd="1" destOrd="0" presId="urn:microsoft.com/office/officeart/2005/8/layout/hierarchy6"/>
    <dgm:cxn modelId="{2577AC2D-0005-45F1-9DBE-7F365AC73B97}" type="presParOf" srcId="{6604256A-2301-4C35-90E2-CEA9CE3F6D0A}" destId="{DF787E0D-3B00-4D4F-BF6A-7E4A7737636B}" srcOrd="0" destOrd="0" presId="urn:microsoft.com/office/officeart/2005/8/layout/hierarchy6"/>
    <dgm:cxn modelId="{2C51D388-ACF8-4D27-BA8E-D56AFC44D2C8}" type="presParOf" srcId="{6604256A-2301-4C35-90E2-CEA9CE3F6D0A}" destId="{FBFFBD17-2966-4B62-A36F-49D5DD656273}" srcOrd="1" destOrd="0" presId="urn:microsoft.com/office/officeart/2005/8/layout/hierarchy6"/>
    <dgm:cxn modelId="{1835BD7F-4E4D-4633-A05C-59C065804C7E}" type="presParOf" srcId="{B6FE4156-77FF-4914-B765-FC996501ED40}" destId="{7C66FBC8-414E-4D0D-A049-9442F8C287D0}" srcOrd="2" destOrd="0" presId="urn:microsoft.com/office/officeart/2005/8/layout/hierarchy6"/>
    <dgm:cxn modelId="{F9BA0156-B2FB-4DCB-96D8-2904BC9E50CB}" type="presParOf" srcId="{B6FE4156-77FF-4914-B765-FC996501ED40}" destId="{6D9B5FB4-8F20-4720-BC70-CE52CE33C3E3}" srcOrd="3" destOrd="0" presId="urn:microsoft.com/office/officeart/2005/8/layout/hierarchy6"/>
    <dgm:cxn modelId="{29535A50-0FC2-4EE4-8015-130AFFA179BF}" type="presParOf" srcId="{6D9B5FB4-8F20-4720-BC70-CE52CE33C3E3}" destId="{5877E5BF-6B95-4F6F-8E28-F40958DF8C89}" srcOrd="0" destOrd="0" presId="urn:microsoft.com/office/officeart/2005/8/layout/hierarchy6"/>
    <dgm:cxn modelId="{FD1AC442-E566-4B2D-A146-20835C8CBB21}" type="presParOf" srcId="{6D9B5FB4-8F20-4720-BC70-CE52CE33C3E3}" destId="{C1692398-D224-48EB-8A56-9A1F89E6165F}" srcOrd="1" destOrd="0" presId="urn:microsoft.com/office/officeart/2005/8/layout/hierarchy6"/>
    <dgm:cxn modelId="{7E27BDDA-24B6-4F83-9B24-25F74F18E85E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/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802853F7-0063-45F9-8D84-B626B330BCFF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CC921500-7468-4A64-861E-46FA13A2CA01}" type="parTrans" cxnId="{2AE32B16-B044-4760-A9FE-BD70A4BD3BDE}">
      <dgm:prSet/>
      <dgm:spPr/>
      <dgm:t>
        <a:bodyPr/>
        <a:lstStyle/>
        <a:p>
          <a:endParaRPr lang="en-CA"/>
        </a:p>
      </dgm:t>
    </dgm:pt>
    <dgm:pt modelId="{567E9921-1C65-4E2B-B4F4-D4DEC5BCA7B8}" type="sibTrans" cxnId="{2AE32B16-B044-4760-A9FE-BD70A4BD3BDE}">
      <dgm:prSet/>
      <dgm:spPr/>
      <dgm:t>
        <a:bodyPr/>
        <a:lstStyle/>
        <a:p>
          <a:endParaRPr lang="en-CA"/>
        </a:p>
      </dgm:t>
    </dgm:pt>
    <dgm:pt modelId="{2469466C-DC82-4425-80D9-369BA7C0A32A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F9C572DD-9C3A-4728-B31C-A0AF81C59B86}" type="parTrans" cxnId="{78C2CD7E-C53E-4DDB-B013-409CD6DCBDD1}">
      <dgm:prSet/>
      <dgm:spPr/>
      <dgm:t>
        <a:bodyPr/>
        <a:lstStyle/>
        <a:p>
          <a:endParaRPr lang="en-CA"/>
        </a:p>
      </dgm:t>
    </dgm:pt>
    <dgm:pt modelId="{04C605F6-139F-46D7-8D04-6613A43035A9}" type="sibTrans" cxnId="{78C2CD7E-C53E-4DDB-B013-409CD6DCBDD1}">
      <dgm:prSet/>
      <dgm:spPr/>
      <dgm:t>
        <a:bodyPr/>
        <a:lstStyle/>
        <a:p>
          <a:endParaRPr lang="en-CA"/>
        </a:p>
      </dgm:t>
    </dgm:pt>
    <dgm:pt modelId="{805A9551-956C-4207-A47D-C79EFEAB2B07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AE09E7EC-824E-4B24-A7AC-30141B4F97AB}" type="parTrans" cxnId="{9BE9A6A8-79ED-4B08-B949-435B2BD89D8A}">
      <dgm:prSet/>
      <dgm:spPr/>
      <dgm:t>
        <a:bodyPr/>
        <a:lstStyle/>
        <a:p>
          <a:endParaRPr lang="en-CA"/>
        </a:p>
      </dgm:t>
    </dgm:pt>
    <dgm:pt modelId="{6C5AD3AB-16F1-42AD-9628-429BC85608ED}" type="sibTrans" cxnId="{9BE9A6A8-79ED-4B08-B949-435B2BD89D8A}">
      <dgm:prSet/>
      <dgm:spPr/>
      <dgm:t>
        <a:bodyPr/>
        <a:lstStyle/>
        <a:p>
          <a:endParaRPr lang="en-CA"/>
        </a:p>
      </dgm:t>
    </dgm:pt>
    <dgm:pt modelId="{F4B0BD90-4F2C-475D-AEAB-0C7E33A425D3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78BF49B9-28DA-49E7-967E-9C664C412F24}" type="parTrans" cxnId="{DA9ABF73-9B52-437A-8128-D4E7C1388D16}">
      <dgm:prSet/>
      <dgm:spPr/>
      <dgm:t>
        <a:bodyPr/>
        <a:lstStyle/>
        <a:p>
          <a:endParaRPr lang="en-CA"/>
        </a:p>
      </dgm:t>
    </dgm:pt>
    <dgm:pt modelId="{CFA50924-900C-4A37-AB1E-43C45FEC75F4}" type="sibTrans" cxnId="{DA9ABF73-9B52-437A-8128-D4E7C1388D16}">
      <dgm:prSet/>
      <dgm:spPr/>
      <dgm:t>
        <a:bodyPr/>
        <a:lstStyle/>
        <a:p>
          <a:endParaRPr lang="en-CA"/>
        </a:p>
      </dgm:t>
    </dgm:pt>
    <dgm:pt modelId="{13434E39-A211-4892-B00F-15944A5E169D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8F6A4D3-58C8-401C-A186-DB4815096A0A}" type="parTrans" cxnId="{739C18BA-0C79-48B0-AAF3-55EFCB9D00F6}">
      <dgm:prSet/>
      <dgm:spPr/>
      <dgm:t>
        <a:bodyPr/>
        <a:lstStyle/>
        <a:p>
          <a:endParaRPr lang="en-CA"/>
        </a:p>
      </dgm:t>
    </dgm:pt>
    <dgm:pt modelId="{173DB466-28BB-4156-A92B-D95C020ACB97}" type="sibTrans" cxnId="{739C18BA-0C79-48B0-AAF3-55EFCB9D00F6}">
      <dgm:prSet/>
      <dgm:spPr/>
      <dgm:t>
        <a:bodyPr/>
        <a:lstStyle/>
        <a:p>
          <a:endParaRPr lang="en-CA"/>
        </a:p>
      </dgm:t>
    </dgm:pt>
    <dgm:pt modelId="{6D0271C9-6952-490F-BB39-B8FDA19508B5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B0D5FBF7-AD1A-4AFD-8781-F168316A5068}" type="parTrans" cxnId="{45489DF0-99E9-4A3F-994D-51CA95DAA2B1}">
      <dgm:prSet/>
      <dgm:spPr/>
      <dgm:t>
        <a:bodyPr/>
        <a:lstStyle/>
        <a:p>
          <a:endParaRPr lang="en-CA"/>
        </a:p>
      </dgm:t>
    </dgm:pt>
    <dgm:pt modelId="{9A4B2891-778D-4D52-9BBA-5747765631D5}" type="sibTrans" cxnId="{45489DF0-99E9-4A3F-994D-51CA95DAA2B1}">
      <dgm:prSet/>
      <dgm:spPr/>
      <dgm:t>
        <a:bodyPr/>
        <a:lstStyle/>
        <a:p>
          <a:endParaRPr lang="en-CA"/>
        </a:p>
      </dgm:t>
    </dgm:pt>
    <dgm:pt modelId="{B050E48F-273B-4FC8-BC8C-B7EFD07D919A}">
      <dgm:prSet phldrT="[Text]"/>
      <dgm:spPr>
        <a:effectLst/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32722AB6-DA5E-4EDD-905F-9FA8E4494E40}" type="parTrans" cxnId="{6695E75A-4019-4803-BFF3-022B9E2E9CD2}">
      <dgm:prSet/>
      <dgm:spPr/>
      <dgm:t>
        <a:bodyPr/>
        <a:lstStyle/>
        <a:p>
          <a:endParaRPr lang="en-CA"/>
        </a:p>
      </dgm:t>
    </dgm:pt>
    <dgm:pt modelId="{8F946FAF-72CB-481D-9D20-D8D883B76664}" type="sibTrans" cxnId="{6695E75A-4019-4803-BFF3-022B9E2E9CD2}">
      <dgm:prSet/>
      <dgm:spPr/>
      <dgm:t>
        <a:bodyPr/>
        <a:lstStyle/>
        <a:p>
          <a:endParaRPr lang="en-CA"/>
        </a:p>
      </dgm:t>
    </dgm:pt>
    <dgm:pt modelId="{4DB379AD-2B9B-4F66-857D-D7DF8B206D3B}">
      <dgm:prSet phldrT="[Text]"/>
      <dgm:spPr>
        <a:effectLst/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54B8921-93A0-4D7E-8748-ED81FEF8B97C}" type="parTrans" cxnId="{3E42096A-D04B-444E-BD68-9BA74235786E}">
      <dgm:prSet/>
      <dgm:spPr/>
      <dgm:t>
        <a:bodyPr/>
        <a:lstStyle/>
        <a:p>
          <a:endParaRPr lang="en-CA"/>
        </a:p>
      </dgm:t>
    </dgm:pt>
    <dgm:pt modelId="{85C7A0F4-C0B1-4047-B322-478AD37E429A}" type="sibTrans" cxnId="{3E42096A-D04B-444E-BD68-9BA74235786E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8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8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8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8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4E3E4CB1-4070-42E3-9CD0-2B07A0B9D4B4}" type="pres">
      <dgm:prSet presAssocID="{CC921500-7468-4A64-861E-46FA13A2CA01}" presName="Name19" presStyleLbl="parChTrans1D4" presStyleIdx="2" presStyleCnt="8"/>
      <dgm:spPr/>
      <dgm:t>
        <a:bodyPr/>
        <a:lstStyle/>
        <a:p>
          <a:endParaRPr lang="en-CA"/>
        </a:p>
      </dgm:t>
    </dgm:pt>
    <dgm:pt modelId="{8AE27900-F816-4A1C-87D5-74CC0E891661}" type="pres">
      <dgm:prSet presAssocID="{802853F7-0063-45F9-8D84-B626B330BCFF}" presName="Name21" presStyleCnt="0"/>
      <dgm:spPr/>
    </dgm:pt>
    <dgm:pt modelId="{2870CD92-BDA8-4812-9D10-895E45C67316}" type="pres">
      <dgm:prSet presAssocID="{802853F7-0063-45F9-8D84-B626B330BCFF}" presName="level2Shape" presStyleLbl="node4" presStyleIdx="2" presStyleCnt="8"/>
      <dgm:spPr/>
      <dgm:t>
        <a:bodyPr/>
        <a:lstStyle/>
        <a:p>
          <a:endParaRPr lang="en-CA"/>
        </a:p>
      </dgm:t>
    </dgm:pt>
    <dgm:pt modelId="{CE7CD56F-F37C-4284-BEF6-9AD04F3C122E}" type="pres">
      <dgm:prSet presAssocID="{802853F7-0063-45F9-8D84-B626B330BCFF}" presName="hierChild3" presStyleCnt="0"/>
      <dgm:spPr/>
    </dgm:pt>
    <dgm:pt modelId="{D1E6A993-B2C6-46C1-830D-6A2B37F0CBA8}" type="pres">
      <dgm:prSet presAssocID="{AE09E7EC-824E-4B24-A7AC-30141B4F97AB}" presName="Name19" presStyleLbl="parChTrans1D4" presStyleIdx="3" presStyleCnt="8"/>
      <dgm:spPr/>
      <dgm:t>
        <a:bodyPr/>
        <a:lstStyle/>
        <a:p>
          <a:endParaRPr lang="en-CA"/>
        </a:p>
      </dgm:t>
    </dgm:pt>
    <dgm:pt modelId="{BDDC96BF-9FD3-4527-887F-39F2774C63FA}" type="pres">
      <dgm:prSet presAssocID="{805A9551-956C-4207-A47D-C79EFEAB2B07}" presName="Name21" presStyleCnt="0"/>
      <dgm:spPr/>
    </dgm:pt>
    <dgm:pt modelId="{87759E81-DF41-4B66-8069-B1E4A76115EA}" type="pres">
      <dgm:prSet presAssocID="{805A9551-956C-4207-A47D-C79EFEAB2B07}" presName="level2Shape" presStyleLbl="node4" presStyleIdx="3" presStyleCnt="8"/>
      <dgm:spPr/>
      <dgm:t>
        <a:bodyPr/>
        <a:lstStyle/>
        <a:p>
          <a:endParaRPr lang="en-CA"/>
        </a:p>
      </dgm:t>
    </dgm:pt>
    <dgm:pt modelId="{22F91CD6-F393-47F5-9537-D1086ECAF0B7}" type="pres">
      <dgm:prSet presAssocID="{805A9551-956C-4207-A47D-C79EFEAB2B07}" presName="hierChild3" presStyleCnt="0"/>
      <dgm:spPr/>
    </dgm:pt>
    <dgm:pt modelId="{135D795C-DDDA-4426-9F67-ACE806B59865}" type="pres">
      <dgm:prSet presAssocID="{78BF49B9-28DA-49E7-967E-9C664C412F24}" presName="Name19" presStyleLbl="parChTrans1D4" presStyleIdx="4" presStyleCnt="8"/>
      <dgm:spPr/>
      <dgm:t>
        <a:bodyPr/>
        <a:lstStyle/>
        <a:p>
          <a:endParaRPr lang="en-CA"/>
        </a:p>
      </dgm:t>
    </dgm:pt>
    <dgm:pt modelId="{2EE22FD7-A8D1-4487-A39A-EB670A15EA63}" type="pres">
      <dgm:prSet presAssocID="{F4B0BD90-4F2C-475D-AEAB-0C7E33A425D3}" presName="Name21" presStyleCnt="0"/>
      <dgm:spPr/>
    </dgm:pt>
    <dgm:pt modelId="{8778B58B-7E79-424D-B772-81719D44E5C2}" type="pres">
      <dgm:prSet presAssocID="{F4B0BD90-4F2C-475D-AEAB-0C7E33A425D3}" presName="level2Shape" presStyleLbl="node4" presStyleIdx="4" presStyleCnt="8"/>
      <dgm:spPr/>
      <dgm:t>
        <a:bodyPr/>
        <a:lstStyle/>
        <a:p>
          <a:endParaRPr lang="en-CA"/>
        </a:p>
      </dgm:t>
    </dgm:pt>
    <dgm:pt modelId="{C8C0571A-C8CD-4A0A-B9CC-4E079EF173C7}" type="pres">
      <dgm:prSet presAssocID="{F4B0BD90-4F2C-475D-AEAB-0C7E33A425D3}" presName="hierChild3" presStyleCnt="0"/>
      <dgm:spPr/>
    </dgm:pt>
    <dgm:pt modelId="{C48E11A7-E171-469E-A84E-2316E19CB9C1}" type="pres">
      <dgm:prSet presAssocID="{F9C572DD-9C3A-4728-B31C-A0AF81C59B86}" presName="Name19" presStyleLbl="parChTrans1D4" presStyleIdx="5" presStyleCnt="8"/>
      <dgm:spPr/>
      <dgm:t>
        <a:bodyPr/>
        <a:lstStyle/>
        <a:p>
          <a:endParaRPr lang="en-CA"/>
        </a:p>
      </dgm:t>
    </dgm:pt>
    <dgm:pt modelId="{C82E85F1-0A41-46C7-8415-B8E9F0CCC15E}" type="pres">
      <dgm:prSet presAssocID="{2469466C-DC82-4425-80D9-369BA7C0A32A}" presName="Name21" presStyleCnt="0"/>
      <dgm:spPr/>
    </dgm:pt>
    <dgm:pt modelId="{07CC7900-7239-48A1-A123-42D0E4BB00EA}" type="pres">
      <dgm:prSet presAssocID="{2469466C-DC82-4425-80D9-369BA7C0A32A}" presName="level2Shape" presStyleLbl="node4" presStyleIdx="5" presStyleCnt="8"/>
      <dgm:spPr/>
      <dgm:t>
        <a:bodyPr/>
        <a:lstStyle/>
        <a:p>
          <a:endParaRPr lang="en-CA"/>
        </a:p>
      </dgm:t>
    </dgm:pt>
    <dgm:pt modelId="{0EDC7E43-1FF5-4A34-B02F-E241684A64B0}" type="pres">
      <dgm:prSet presAssocID="{2469466C-DC82-4425-80D9-369BA7C0A32A}" presName="hierChild3" presStyleCnt="0"/>
      <dgm:spPr/>
    </dgm:pt>
    <dgm:pt modelId="{BA95F407-A5B3-4D3B-B90D-802C101982E5}" type="pres">
      <dgm:prSet presAssocID="{48F6A4D3-58C8-401C-A186-DB4815096A0A}" presName="Name19" presStyleLbl="parChTrans1D4" presStyleIdx="6" presStyleCnt="8"/>
      <dgm:spPr/>
      <dgm:t>
        <a:bodyPr/>
        <a:lstStyle/>
        <a:p>
          <a:endParaRPr lang="en-CA"/>
        </a:p>
      </dgm:t>
    </dgm:pt>
    <dgm:pt modelId="{279ED36A-7076-4476-961E-D59D81F2FB94}" type="pres">
      <dgm:prSet presAssocID="{13434E39-A211-4892-B00F-15944A5E169D}" presName="Name21" presStyleCnt="0"/>
      <dgm:spPr/>
    </dgm:pt>
    <dgm:pt modelId="{E94040C0-55FB-45F5-926A-763B5CEBFB73}" type="pres">
      <dgm:prSet presAssocID="{13434E39-A211-4892-B00F-15944A5E169D}" presName="level2Shape" presStyleLbl="node4" presStyleIdx="6" presStyleCnt="8"/>
      <dgm:spPr/>
      <dgm:t>
        <a:bodyPr/>
        <a:lstStyle/>
        <a:p>
          <a:endParaRPr lang="en-CA"/>
        </a:p>
      </dgm:t>
    </dgm:pt>
    <dgm:pt modelId="{D65DDFF5-E987-460C-8C48-58DA89D5F21E}" type="pres">
      <dgm:prSet presAssocID="{13434E39-A211-4892-B00F-15944A5E169D}" presName="hierChild3" presStyleCnt="0"/>
      <dgm:spPr/>
    </dgm:pt>
    <dgm:pt modelId="{426FF9DA-7554-44E2-8D9A-C10B9F245D2A}" type="pres">
      <dgm:prSet presAssocID="{B0D5FBF7-AD1A-4AFD-8781-F168316A5068}" presName="Name19" presStyleLbl="parChTrans1D4" presStyleIdx="7" presStyleCnt="8"/>
      <dgm:spPr/>
      <dgm:t>
        <a:bodyPr/>
        <a:lstStyle/>
        <a:p>
          <a:endParaRPr lang="en-CA"/>
        </a:p>
      </dgm:t>
    </dgm:pt>
    <dgm:pt modelId="{150CA109-E9EF-4FF5-872A-9D0E6CA1D363}" type="pres">
      <dgm:prSet presAssocID="{6D0271C9-6952-490F-BB39-B8FDA19508B5}" presName="Name21" presStyleCnt="0"/>
      <dgm:spPr/>
    </dgm:pt>
    <dgm:pt modelId="{F3A9DB5C-C962-4A0D-B11D-F4A010997801}" type="pres">
      <dgm:prSet presAssocID="{6D0271C9-6952-490F-BB39-B8FDA19508B5}" presName="level2Shape" presStyleLbl="node4" presStyleIdx="7" presStyleCnt="8"/>
      <dgm:spPr/>
      <dgm:t>
        <a:bodyPr/>
        <a:lstStyle/>
        <a:p>
          <a:endParaRPr lang="en-CA"/>
        </a:p>
      </dgm:t>
    </dgm:pt>
    <dgm:pt modelId="{AD5053E2-D702-4965-A2D7-94F16CCB6C43}" type="pres">
      <dgm:prSet presAssocID="{6D0271C9-6952-490F-BB39-B8FDA19508B5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9664E40E-24B3-459C-BA87-8F39082F93C3}" type="pres">
      <dgm:prSet presAssocID="{32722AB6-DA5E-4EDD-905F-9FA8E4494E40}" presName="Name19" presStyleLbl="parChTrans1D3" presStyleIdx="2" presStyleCnt="4"/>
      <dgm:spPr/>
      <dgm:t>
        <a:bodyPr/>
        <a:lstStyle/>
        <a:p>
          <a:endParaRPr lang="en-CA"/>
        </a:p>
      </dgm:t>
    </dgm:pt>
    <dgm:pt modelId="{6604256A-2301-4C35-90E2-CEA9CE3F6D0A}" type="pres">
      <dgm:prSet presAssocID="{B050E48F-273B-4FC8-BC8C-B7EFD07D919A}" presName="Name21" presStyleCnt="0"/>
      <dgm:spPr/>
    </dgm:pt>
    <dgm:pt modelId="{DF787E0D-3B00-4D4F-BF6A-7E4A7737636B}" type="pres">
      <dgm:prSet presAssocID="{B050E48F-273B-4FC8-BC8C-B7EFD07D919A}" presName="level2Shape" presStyleLbl="node3" presStyleIdx="2" presStyleCnt="4"/>
      <dgm:spPr/>
      <dgm:t>
        <a:bodyPr/>
        <a:lstStyle/>
        <a:p>
          <a:endParaRPr lang="en-CA"/>
        </a:p>
      </dgm:t>
    </dgm:pt>
    <dgm:pt modelId="{FBFFBD17-2966-4B62-A36F-49D5DD656273}" type="pres">
      <dgm:prSet presAssocID="{B050E48F-273B-4FC8-BC8C-B7EFD07D919A}" presName="hierChild3" presStyleCnt="0"/>
      <dgm:spPr/>
    </dgm:pt>
    <dgm:pt modelId="{7C66FBC8-414E-4D0D-A049-9442F8C287D0}" type="pres">
      <dgm:prSet presAssocID="{454B8921-93A0-4D7E-8748-ED81FEF8B97C}" presName="Name19" presStyleLbl="parChTrans1D3" presStyleIdx="3" presStyleCnt="4"/>
      <dgm:spPr/>
      <dgm:t>
        <a:bodyPr/>
        <a:lstStyle/>
        <a:p>
          <a:endParaRPr lang="en-CA"/>
        </a:p>
      </dgm:t>
    </dgm:pt>
    <dgm:pt modelId="{6D9B5FB4-8F20-4720-BC70-CE52CE33C3E3}" type="pres">
      <dgm:prSet presAssocID="{4DB379AD-2B9B-4F66-857D-D7DF8B206D3B}" presName="Name21" presStyleCnt="0"/>
      <dgm:spPr/>
    </dgm:pt>
    <dgm:pt modelId="{5877E5BF-6B95-4F6F-8E28-F40958DF8C89}" type="pres">
      <dgm:prSet presAssocID="{4DB379AD-2B9B-4F66-857D-D7DF8B206D3B}" presName="level2Shape" presStyleLbl="node3" presStyleIdx="3" presStyleCnt="4"/>
      <dgm:spPr/>
      <dgm:t>
        <a:bodyPr/>
        <a:lstStyle/>
        <a:p>
          <a:endParaRPr lang="en-CA"/>
        </a:p>
      </dgm:t>
    </dgm:pt>
    <dgm:pt modelId="{C1692398-D224-48EB-8A56-9A1F89E6165F}" type="pres">
      <dgm:prSet presAssocID="{4DB379AD-2B9B-4F66-857D-D7DF8B206D3B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51B9C0D3-79F0-4B78-B7C9-289106830EAA}" type="presOf" srcId="{CAB84DAB-C292-4B7E-8045-9F101CAE1E48}" destId="{143B1C7E-B8BD-4480-8FA5-1796E25F5EDB}" srcOrd="0" destOrd="0" presId="urn:microsoft.com/office/officeart/2005/8/layout/hierarchy6"/>
    <dgm:cxn modelId="{0BE9117B-8DF1-42BF-90D7-08B0C21AED58}" type="presOf" srcId="{4D43284A-A266-4F7B-B80B-4681ADABA338}" destId="{A7217989-E96F-4010-9A56-C3692A66B94A}" srcOrd="0" destOrd="0" presId="urn:microsoft.com/office/officeart/2005/8/layout/hierarchy6"/>
    <dgm:cxn modelId="{6695E75A-4019-4803-BFF3-022B9E2E9CD2}" srcId="{CAB84DAB-C292-4B7E-8045-9F101CAE1E48}" destId="{B050E48F-273B-4FC8-BC8C-B7EFD07D919A}" srcOrd="0" destOrd="0" parTransId="{32722AB6-DA5E-4EDD-905F-9FA8E4494E40}" sibTransId="{8F946FAF-72CB-481D-9D20-D8D883B76664}"/>
    <dgm:cxn modelId="{3E42096A-D04B-444E-BD68-9BA74235786E}" srcId="{CAB84DAB-C292-4B7E-8045-9F101CAE1E48}" destId="{4DB379AD-2B9B-4F66-857D-D7DF8B206D3B}" srcOrd="1" destOrd="0" parTransId="{454B8921-93A0-4D7E-8748-ED81FEF8B97C}" sibTransId="{85C7A0F4-C0B1-4047-B322-478AD37E429A}"/>
    <dgm:cxn modelId="{5D703836-AA1D-420B-A834-3F5D2C3975DE}" type="presOf" srcId="{802853F7-0063-45F9-8D84-B626B330BCFF}" destId="{2870CD92-BDA8-4812-9D10-895E45C67316}" srcOrd="0" destOrd="0" presId="urn:microsoft.com/office/officeart/2005/8/layout/hierarchy6"/>
    <dgm:cxn modelId="{9BE9A6A8-79ED-4B08-B949-435B2BD89D8A}" srcId="{802853F7-0063-45F9-8D84-B626B330BCFF}" destId="{805A9551-956C-4207-A47D-C79EFEAB2B07}" srcOrd="0" destOrd="0" parTransId="{AE09E7EC-824E-4B24-A7AC-30141B4F97AB}" sibTransId="{6C5AD3AB-16F1-42AD-9628-429BC85608ED}"/>
    <dgm:cxn modelId="{04F75FC6-76CB-48DB-ABE1-B7938A92F2C3}" type="presOf" srcId="{10DF5532-560B-44C4-AFA5-9CB0041EE223}" destId="{D6938F29-C1BC-473B-A00D-35E5E3A634F0}" srcOrd="0" destOrd="0" presId="urn:microsoft.com/office/officeart/2005/8/layout/hierarchy6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C7883B61-3308-4E97-A671-B2F844FC67B1}" type="presOf" srcId="{32722AB6-DA5E-4EDD-905F-9FA8E4494E40}" destId="{9664E40E-24B3-459C-BA87-8F39082F93C3}" srcOrd="0" destOrd="0" presId="urn:microsoft.com/office/officeart/2005/8/layout/hierarchy6"/>
    <dgm:cxn modelId="{7527488E-6367-4D23-B484-2C2C53256582}" type="presOf" srcId="{B0D5FBF7-AD1A-4AFD-8781-F168316A5068}" destId="{426FF9DA-7554-44E2-8D9A-C10B9F245D2A}" srcOrd="0" destOrd="0" presId="urn:microsoft.com/office/officeart/2005/8/layout/hierarchy6"/>
    <dgm:cxn modelId="{B893BB3A-7303-404E-993D-49AE7B69665E}" type="presOf" srcId="{B050E48F-273B-4FC8-BC8C-B7EFD07D919A}" destId="{DF787E0D-3B00-4D4F-BF6A-7E4A7737636B}" srcOrd="0" destOrd="0" presId="urn:microsoft.com/office/officeart/2005/8/layout/hierarchy6"/>
    <dgm:cxn modelId="{0D2D5094-EBCC-43FD-854A-81FEA84ECCF9}" type="presOf" srcId="{4DB379AD-2B9B-4F66-857D-D7DF8B206D3B}" destId="{5877E5BF-6B95-4F6F-8E28-F40958DF8C89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EE247B35-B107-4BBF-9E9E-1C0FEAAD7861}" type="presOf" srcId="{433866B5-1F4E-47C8-93D9-9389CF036581}" destId="{105BAF32-9C5E-40AF-9033-FF45C29DB77B}" srcOrd="0" destOrd="0" presId="urn:microsoft.com/office/officeart/2005/8/layout/hierarchy6"/>
    <dgm:cxn modelId="{B59C398C-937A-4D8F-B028-0574A9C9CFD7}" type="presOf" srcId="{CC921500-7468-4A64-861E-46FA13A2CA01}" destId="{4E3E4CB1-4070-42E3-9CD0-2B07A0B9D4B4}" srcOrd="0" destOrd="0" presId="urn:microsoft.com/office/officeart/2005/8/layout/hierarchy6"/>
    <dgm:cxn modelId="{7557D1B3-943A-4FE9-AF1E-BB3006E971CF}" type="presOf" srcId="{F4B0BD90-4F2C-475D-AEAB-0C7E33A425D3}" destId="{8778B58B-7E79-424D-B772-81719D44E5C2}" srcOrd="0" destOrd="0" presId="urn:microsoft.com/office/officeart/2005/8/layout/hierarchy6"/>
    <dgm:cxn modelId="{7DE4EF39-1886-4B28-9EEF-D90BC2D9F11A}" type="presOf" srcId="{13434E39-A211-4892-B00F-15944A5E169D}" destId="{E94040C0-55FB-45F5-926A-763B5CEBFB73}" srcOrd="0" destOrd="0" presId="urn:microsoft.com/office/officeart/2005/8/layout/hierarchy6"/>
    <dgm:cxn modelId="{98AF8234-C78D-4F68-9F7C-07FEC4B49FC7}" type="presOf" srcId="{2EA27069-6A2D-4CBB-9726-9D809C45B385}" destId="{22F499D3-F46E-49F1-9C1E-05739BE1061C}" srcOrd="0" destOrd="0" presId="urn:microsoft.com/office/officeart/2005/8/layout/hierarchy6"/>
    <dgm:cxn modelId="{B9D0D822-7CAF-4B79-810A-D7F0E0DEB5BB}" type="presOf" srcId="{2E24D2FB-0647-4C18-B5D4-D7892FF7BF8A}" destId="{C99C0EBB-816A-44C4-B0A0-23AE791556D6}" srcOrd="0" destOrd="0" presId="urn:microsoft.com/office/officeart/2005/8/layout/hierarchy6"/>
    <dgm:cxn modelId="{2AE32B16-B044-4760-A9FE-BD70A4BD3BDE}" srcId="{4804E14C-DC6A-4AF1-B419-F468BF5F07E1}" destId="{802853F7-0063-45F9-8D84-B626B330BCFF}" srcOrd="0" destOrd="0" parTransId="{CC921500-7468-4A64-861E-46FA13A2CA01}" sibTransId="{567E9921-1C65-4E2B-B4F4-D4DEC5BCA7B8}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1E474D30-42D8-4418-BE50-E1A12EBF130B}" type="presOf" srcId="{42801876-7D39-420C-B0B9-6D89AF36EAD6}" destId="{C18022B0-E729-4D46-A806-344694EDFC7D}" srcOrd="0" destOrd="0" presId="urn:microsoft.com/office/officeart/2005/8/layout/hierarchy6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75E19E93-8E84-435E-9AB0-83E0A73444CE}" type="presOf" srcId="{ED767C11-3D5B-4E48-8432-DBCF3440B909}" destId="{1D9A8CCF-670E-4DDD-AF83-A7EC1DEFB29C}" srcOrd="0" destOrd="0" presId="urn:microsoft.com/office/officeart/2005/8/layout/hierarchy6"/>
    <dgm:cxn modelId="{ABD8F7A8-6E3E-4A97-A3DE-1FEAD3B42C6E}" type="presOf" srcId="{AE09E7EC-824E-4B24-A7AC-30141B4F97AB}" destId="{D1E6A993-B2C6-46C1-830D-6A2B37F0CBA8}" srcOrd="0" destOrd="0" presId="urn:microsoft.com/office/officeart/2005/8/layout/hierarchy6"/>
    <dgm:cxn modelId="{12F59692-8F8B-4EF6-B50D-0E8FA558E4E9}" type="presOf" srcId="{805A9551-956C-4207-A47D-C79EFEAB2B07}" destId="{87759E81-DF41-4B66-8069-B1E4A76115EA}" srcOrd="0" destOrd="0" presId="urn:microsoft.com/office/officeart/2005/8/layout/hierarchy6"/>
    <dgm:cxn modelId="{6C74276A-A0DA-4282-BA7C-C2BD8FF5975E}" type="presOf" srcId="{B3E2611F-35B5-4D6A-A4C3-FB785F25023B}" destId="{09FB0637-DD54-4EAB-A835-2EE7610AA2E7}" srcOrd="0" destOrd="0" presId="urn:microsoft.com/office/officeart/2005/8/layout/hierarchy6"/>
    <dgm:cxn modelId="{F5BE621B-EF2A-470C-88C5-189B15D0CC18}" type="presOf" srcId="{48F6A4D3-58C8-401C-A186-DB4815096A0A}" destId="{BA95F407-A5B3-4D3B-B90D-802C101982E5}" srcOrd="0" destOrd="0" presId="urn:microsoft.com/office/officeart/2005/8/layout/hierarchy6"/>
    <dgm:cxn modelId="{68335DF2-0783-40A3-ADD2-5F41FCF38036}" type="presOf" srcId="{F9C572DD-9C3A-4728-B31C-A0AF81C59B86}" destId="{C48E11A7-E171-469E-A84E-2316E19CB9C1}" srcOrd="0" destOrd="0" presId="urn:microsoft.com/office/officeart/2005/8/layout/hierarchy6"/>
    <dgm:cxn modelId="{9F1B434E-F93C-4CD3-8047-B106C3C48C05}" type="presOf" srcId="{5620C191-1AC1-4504-BAE8-39923F1DD19F}" destId="{20536771-F741-4F82-99ED-394CCF466881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2E7E5D31-6C69-47ED-94A5-92DC823F8113}" type="presOf" srcId="{2469466C-DC82-4425-80D9-369BA7C0A32A}" destId="{07CC7900-7239-48A1-A123-42D0E4BB00EA}" srcOrd="0" destOrd="0" presId="urn:microsoft.com/office/officeart/2005/8/layout/hierarchy6"/>
    <dgm:cxn modelId="{45489DF0-99E9-4A3F-994D-51CA95DAA2B1}" srcId="{2469466C-DC82-4425-80D9-369BA7C0A32A}" destId="{6D0271C9-6952-490F-BB39-B8FDA19508B5}" srcOrd="1" destOrd="0" parTransId="{B0D5FBF7-AD1A-4AFD-8781-F168316A5068}" sibTransId="{9A4B2891-778D-4D52-9BBA-5747765631D5}"/>
    <dgm:cxn modelId="{0EB96847-C5EB-48DD-8CF9-CBD65F7B6A4C}" type="presOf" srcId="{723EC511-CA26-4C45-A708-5CDE21BEE2E8}" destId="{EAF03342-EBBF-4073-BF72-D21526176D60}" srcOrd="0" destOrd="0" presId="urn:microsoft.com/office/officeart/2005/8/layout/hierarchy6"/>
    <dgm:cxn modelId="{DA9ABF73-9B52-437A-8128-D4E7C1388D16}" srcId="{802853F7-0063-45F9-8D84-B626B330BCFF}" destId="{F4B0BD90-4F2C-475D-AEAB-0C7E33A425D3}" srcOrd="1" destOrd="0" parTransId="{78BF49B9-28DA-49E7-967E-9C664C412F24}" sibTransId="{CFA50924-900C-4A37-AB1E-43C45FEC75F4}"/>
    <dgm:cxn modelId="{16D38ADA-A757-4F3A-9429-608BD5E68AA1}" type="presOf" srcId="{454B8921-93A0-4D7E-8748-ED81FEF8B97C}" destId="{7C66FBC8-414E-4D0D-A049-9442F8C287D0}" srcOrd="0" destOrd="0" presId="urn:microsoft.com/office/officeart/2005/8/layout/hierarchy6"/>
    <dgm:cxn modelId="{78C2CD7E-C53E-4DDB-B013-409CD6DCBDD1}" srcId="{4804E14C-DC6A-4AF1-B419-F468BF5F07E1}" destId="{2469466C-DC82-4425-80D9-369BA7C0A32A}" srcOrd="1" destOrd="0" parTransId="{F9C572DD-9C3A-4728-B31C-A0AF81C59B86}" sibTransId="{04C605F6-139F-46D7-8D04-6613A43035A9}"/>
    <dgm:cxn modelId="{DCB83395-B1AE-43BF-9322-CBEA88FF26C3}" type="presOf" srcId="{4804E14C-DC6A-4AF1-B419-F468BF5F07E1}" destId="{C6EAA305-D13C-4474-B5F1-81369E079B41}" srcOrd="0" destOrd="0" presId="urn:microsoft.com/office/officeart/2005/8/layout/hierarchy6"/>
    <dgm:cxn modelId="{C735CCEA-BD91-4708-8A28-7247EA08E795}" type="presOf" srcId="{D1F1BD8F-EDBE-491B-80A0-77DFC3D5B71F}" destId="{DB722F44-E9D5-49A8-8184-6CE02103FA40}" srcOrd="0" destOrd="0" presId="urn:microsoft.com/office/officeart/2005/8/layout/hierarchy6"/>
    <dgm:cxn modelId="{739C18BA-0C79-48B0-AAF3-55EFCB9D00F6}" srcId="{2469466C-DC82-4425-80D9-369BA7C0A32A}" destId="{13434E39-A211-4892-B00F-15944A5E169D}" srcOrd="0" destOrd="0" parTransId="{48F6A4D3-58C8-401C-A186-DB4815096A0A}" sibTransId="{173DB466-28BB-4156-A92B-D95C020ACB97}"/>
    <dgm:cxn modelId="{B608EF4F-476F-4515-8ED4-E87D6E06F219}" type="presOf" srcId="{78BF49B9-28DA-49E7-967E-9C664C412F24}" destId="{135D795C-DDDA-4426-9F67-ACE806B59865}" srcOrd="0" destOrd="0" presId="urn:microsoft.com/office/officeart/2005/8/layout/hierarchy6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A6CF5A79-40FF-4BDD-B0E0-0FBACD1A81D0}" type="presOf" srcId="{D60A9B69-7069-416C-AA65-C8C885F3EB54}" destId="{20B0E81B-A89E-47BE-9E8C-EFA1196E04F5}" srcOrd="0" destOrd="0" presId="urn:microsoft.com/office/officeart/2005/8/layout/hierarchy6"/>
    <dgm:cxn modelId="{8E01B980-4925-463D-8490-6E055BD78A6F}" type="presOf" srcId="{6D0271C9-6952-490F-BB39-B8FDA19508B5}" destId="{F3A9DB5C-C962-4A0D-B11D-F4A010997801}" srcOrd="0" destOrd="0" presId="urn:microsoft.com/office/officeart/2005/8/layout/hierarchy6"/>
    <dgm:cxn modelId="{3A1684E0-681E-41FC-91F8-59226F8DE701}" type="presParOf" srcId="{C99C0EBB-816A-44C4-B0A0-23AE791556D6}" destId="{FFFCEE22-214D-4B42-BEE6-DA5B68D28CE4}" srcOrd="0" destOrd="0" presId="urn:microsoft.com/office/officeart/2005/8/layout/hierarchy6"/>
    <dgm:cxn modelId="{12A4762A-5082-4CD8-99A8-287766F50CF2}" type="presParOf" srcId="{FFFCEE22-214D-4B42-BEE6-DA5B68D28CE4}" destId="{75FC0495-9060-494C-A31F-98F90D4340E6}" srcOrd="0" destOrd="0" presId="urn:microsoft.com/office/officeart/2005/8/layout/hierarchy6"/>
    <dgm:cxn modelId="{E33A5F79-B212-4A70-9D72-9EC96A6D23CC}" type="presParOf" srcId="{75FC0495-9060-494C-A31F-98F90D4340E6}" destId="{A47B0EBB-2D24-44B6-AC1B-A3D8AC99509D}" srcOrd="0" destOrd="0" presId="urn:microsoft.com/office/officeart/2005/8/layout/hierarchy6"/>
    <dgm:cxn modelId="{4F7077B5-6498-41DA-99AD-AB5C23D65BF6}" type="presParOf" srcId="{A47B0EBB-2D24-44B6-AC1B-A3D8AC99509D}" destId="{C18022B0-E729-4D46-A806-344694EDFC7D}" srcOrd="0" destOrd="0" presId="urn:microsoft.com/office/officeart/2005/8/layout/hierarchy6"/>
    <dgm:cxn modelId="{D50C57A6-7A38-4F1D-97C6-16CB4E2F3C72}" type="presParOf" srcId="{A47B0EBB-2D24-44B6-AC1B-A3D8AC99509D}" destId="{D96CB9C4-D151-49E5-A7F0-50B013C2D360}" srcOrd="1" destOrd="0" presId="urn:microsoft.com/office/officeart/2005/8/layout/hierarchy6"/>
    <dgm:cxn modelId="{28E3BCC1-009B-40AA-8DB4-96FFADA78541}" type="presParOf" srcId="{D96CB9C4-D151-49E5-A7F0-50B013C2D360}" destId="{22F499D3-F46E-49F1-9C1E-05739BE1061C}" srcOrd="0" destOrd="0" presId="urn:microsoft.com/office/officeart/2005/8/layout/hierarchy6"/>
    <dgm:cxn modelId="{7997F93C-E722-4977-9C47-C0CE8E4008D0}" type="presParOf" srcId="{D96CB9C4-D151-49E5-A7F0-50B013C2D360}" destId="{F40174B7-D2D8-4673-8A88-A1523D9059C0}" srcOrd="1" destOrd="0" presId="urn:microsoft.com/office/officeart/2005/8/layout/hierarchy6"/>
    <dgm:cxn modelId="{DD1F422E-E0BD-46B1-839F-E0593DCEC422}" type="presParOf" srcId="{F40174B7-D2D8-4673-8A88-A1523D9059C0}" destId="{20536771-F741-4F82-99ED-394CCF466881}" srcOrd="0" destOrd="0" presId="urn:microsoft.com/office/officeart/2005/8/layout/hierarchy6"/>
    <dgm:cxn modelId="{6C2C69FC-C298-4D0C-9D5B-C180DAB374CD}" type="presParOf" srcId="{F40174B7-D2D8-4673-8A88-A1523D9059C0}" destId="{E98A4F2E-0565-42E7-8CB2-F93C359E33A5}" srcOrd="1" destOrd="0" presId="urn:microsoft.com/office/officeart/2005/8/layout/hierarchy6"/>
    <dgm:cxn modelId="{384C2F41-40D7-448E-AC48-7EB062179ECF}" type="presParOf" srcId="{E98A4F2E-0565-42E7-8CB2-F93C359E33A5}" destId="{20B0E81B-A89E-47BE-9E8C-EFA1196E04F5}" srcOrd="0" destOrd="0" presId="urn:microsoft.com/office/officeart/2005/8/layout/hierarchy6"/>
    <dgm:cxn modelId="{6F9A7C41-9BED-4368-B4E9-ADAB8E006B8D}" type="presParOf" srcId="{E98A4F2E-0565-42E7-8CB2-F93C359E33A5}" destId="{DCD799E3-AEFD-4F1E-8C43-1D4823158ACA}" srcOrd="1" destOrd="0" presId="urn:microsoft.com/office/officeart/2005/8/layout/hierarchy6"/>
    <dgm:cxn modelId="{C7C2F0AD-B353-484A-AF0B-451AE5734B29}" type="presParOf" srcId="{DCD799E3-AEFD-4F1E-8C43-1D4823158ACA}" destId="{1D9A8CCF-670E-4DDD-AF83-A7EC1DEFB29C}" srcOrd="0" destOrd="0" presId="urn:microsoft.com/office/officeart/2005/8/layout/hierarchy6"/>
    <dgm:cxn modelId="{9B700DD4-422B-4D8D-915D-0D1FEBA1C16F}" type="presParOf" srcId="{DCD799E3-AEFD-4F1E-8C43-1D4823158ACA}" destId="{33806E5D-272A-4C5C-8820-E00673C5088A}" srcOrd="1" destOrd="0" presId="urn:microsoft.com/office/officeart/2005/8/layout/hierarchy6"/>
    <dgm:cxn modelId="{BB31B28A-9F91-41DC-B02E-2960ADF098E9}" type="presParOf" srcId="{33806E5D-272A-4C5C-8820-E00673C5088A}" destId="{D6938F29-C1BC-473B-A00D-35E5E3A634F0}" srcOrd="0" destOrd="0" presId="urn:microsoft.com/office/officeart/2005/8/layout/hierarchy6"/>
    <dgm:cxn modelId="{12427A5D-4C6E-47C6-A466-A1A9E1304E76}" type="presParOf" srcId="{33806E5D-272A-4C5C-8820-E00673C5088A}" destId="{107FFA07-CD20-4AA8-A7C9-86A47454231A}" srcOrd="1" destOrd="0" presId="urn:microsoft.com/office/officeart/2005/8/layout/hierarchy6"/>
    <dgm:cxn modelId="{6556E7AA-1C59-4DD6-BF52-4CFA74F1F1FF}" type="presParOf" srcId="{107FFA07-CD20-4AA8-A7C9-86A47454231A}" destId="{09FB0637-DD54-4EAB-A835-2EE7610AA2E7}" srcOrd="0" destOrd="0" presId="urn:microsoft.com/office/officeart/2005/8/layout/hierarchy6"/>
    <dgm:cxn modelId="{09C4C4C6-8CF2-4BB7-B0CB-624396C3C92E}" type="presParOf" srcId="{107FFA07-CD20-4AA8-A7C9-86A47454231A}" destId="{D254628D-FE73-4BCF-8D8A-A92EA0B24F3A}" srcOrd="1" destOrd="0" presId="urn:microsoft.com/office/officeart/2005/8/layout/hierarchy6"/>
    <dgm:cxn modelId="{F8631C16-25BF-4AFF-BD47-561BB79AA1A4}" type="presParOf" srcId="{33806E5D-272A-4C5C-8820-E00673C5088A}" destId="{105BAF32-9C5E-40AF-9033-FF45C29DB77B}" srcOrd="2" destOrd="0" presId="urn:microsoft.com/office/officeart/2005/8/layout/hierarchy6"/>
    <dgm:cxn modelId="{73F17AB8-FF8D-4416-B17F-DCAC3C585CB8}" type="presParOf" srcId="{33806E5D-272A-4C5C-8820-E00673C5088A}" destId="{2920D801-CB41-4EB6-BA7D-5E0361AA8820}" srcOrd="3" destOrd="0" presId="urn:microsoft.com/office/officeart/2005/8/layout/hierarchy6"/>
    <dgm:cxn modelId="{2BB28990-27B0-46FB-B15C-BD7102E6BE6F}" type="presParOf" srcId="{2920D801-CB41-4EB6-BA7D-5E0361AA8820}" destId="{EAF03342-EBBF-4073-BF72-D21526176D60}" srcOrd="0" destOrd="0" presId="urn:microsoft.com/office/officeart/2005/8/layout/hierarchy6"/>
    <dgm:cxn modelId="{86873BC2-08A3-4E95-8A02-D77C534A8376}" type="presParOf" srcId="{2920D801-CB41-4EB6-BA7D-5E0361AA8820}" destId="{AA17FC15-6319-4341-81F1-3AC70FC61463}" srcOrd="1" destOrd="0" presId="urn:microsoft.com/office/officeart/2005/8/layout/hierarchy6"/>
    <dgm:cxn modelId="{2F5AA23F-FFF2-4D74-9328-1B6F54F4448A}" type="presParOf" srcId="{E98A4F2E-0565-42E7-8CB2-F93C359E33A5}" destId="{DB722F44-E9D5-49A8-8184-6CE02103FA40}" srcOrd="2" destOrd="0" presId="urn:microsoft.com/office/officeart/2005/8/layout/hierarchy6"/>
    <dgm:cxn modelId="{6E637444-FF15-4397-AA3F-6D0B4C3FD67A}" type="presParOf" srcId="{E98A4F2E-0565-42E7-8CB2-F93C359E33A5}" destId="{427AFA87-07BB-495B-85A3-F18B2B4984D7}" srcOrd="3" destOrd="0" presId="urn:microsoft.com/office/officeart/2005/8/layout/hierarchy6"/>
    <dgm:cxn modelId="{3AD07C11-845E-4A58-9E45-9A4CCBA6734E}" type="presParOf" srcId="{427AFA87-07BB-495B-85A3-F18B2B4984D7}" destId="{C6EAA305-D13C-4474-B5F1-81369E079B41}" srcOrd="0" destOrd="0" presId="urn:microsoft.com/office/officeart/2005/8/layout/hierarchy6"/>
    <dgm:cxn modelId="{0B27E57B-3DF2-4D9C-8C6D-FB40F0C2E38F}" type="presParOf" srcId="{427AFA87-07BB-495B-85A3-F18B2B4984D7}" destId="{1F50E331-204F-4101-B996-F1ABF9A1699B}" srcOrd="1" destOrd="0" presId="urn:microsoft.com/office/officeart/2005/8/layout/hierarchy6"/>
    <dgm:cxn modelId="{D5A17E23-C246-4773-A754-F9E9622296E1}" type="presParOf" srcId="{1F50E331-204F-4101-B996-F1ABF9A1699B}" destId="{4E3E4CB1-4070-42E3-9CD0-2B07A0B9D4B4}" srcOrd="0" destOrd="0" presId="urn:microsoft.com/office/officeart/2005/8/layout/hierarchy6"/>
    <dgm:cxn modelId="{0F3EFF60-8596-44DC-B50B-6D8875DEE003}" type="presParOf" srcId="{1F50E331-204F-4101-B996-F1ABF9A1699B}" destId="{8AE27900-F816-4A1C-87D5-74CC0E891661}" srcOrd="1" destOrd="0" presId="urn:microsoft.com/office/officeart/2005/8/layout/hierarchy6"/>
    <dgm:cxn modelId="{81016950-CD91-4653-ABAA-7E06A16D1248}" type="presParOf" srcId="{8AE27900-F816-4A1C-87D5-74CC0E891661}" destId="{2870CD92-BDA8-4812-9D10-895E45C67316}" srcOrd="0" destOrd="0" presId="urn:microsoft.com/office/officeart/2005/8/layout/hierarchy6"/>
    <dgm:cxn modelId="{88AD3B9E-C650-4584-8A66-434404329E1B}" type="presParOf" srcId="{8AE27900-F816-4A1C-87D5-74CC0E891661}" destId="{CE7CD56F-F37C-4284-BEF6-9AD04F3C122E}" srcOrd="1" destOrd="0" presId="urn:microsoft.com/office/officeart/2005/8/layout/hierarchy6"/>
    <dgm:cxn modelId="{3C014A1B-BB17-4C82-A1E5-C3180BD53B43}" type="presParOf" srcId="{CE7CD56F-F37C-4284-BEF6-9AD04F3C122E}" destId="{D1E6A993-B2C6-46C1-830D-6A2B37F0CBA8}" srcOrd="0" destOrd="0" presId="urn:microsoft.com/office/officeart/2005/8/layout/hierarchy6"/>
    <dgm:cxn modelId="{781EB26E-2264-4BE0-99F5-FD7FDA48F417}" type="presParOf" srcId="{CE7CD56F-F37C-4284-BEF6-9AD04F3C122E}" destId="{BDDC96BF-9FD3-4527-887F-39F2774C63FA}" srcOrd="1" destOrd="0" presId="urn:microsoft.com/office/officeart/2005/8/layout/hierarchy6"/>
    <dgm:cxn modelId="{841F4909-D7B3-4001-8D26-D0D55997E596}" type="presParOf" srcId="{BDDC96BF-9FD3-4527-887F-39F2774C63FA}" destId="{87759E81-DF41-4B66-8069-B1E4A76115EA}" srcOrd="0" destOrd="0" presId="urn:microsoft.com/office/officeart/2005/8/layout/hierarchy6"/>
    <dgm:cxn modelId="{FCC7717B-3E0B-46F3-BB05-FB3203CEF06F}" type="presParOf" srcId="{BDDC96BF-9FD3-4527-887F-39F2774C63FA}" destId="{22F91CD6-F393-47F5-9537-D1086ECAF0B7}" srcOrd="1" destOrd="0" presId="urn:microsoft.com/office/officeart/2005/8/layout/hierarchy6"/>
    <dgm:cxn modelId="{6403A337-D0B6-4A39-ACD3-06A70B370767}" type="presParOf" srcId="{CE7CD56F-F37C-4284-BEF6-9AD04F3C122E}" destId="{135D795C-DDDA-4426-9F67-ACE806B59865}" srcOrd="2" destOrd="0" presId="urn:microsoft.com/office/officeart/2005/8/layout/hierarchy6"/>
    <dgm:cxn modelId="{E3FC4E96-00C6-4EF0-815F-84B45901B5B1}" type="presParOf" srcId="{CE7CD56F-F37C-4284-BEF6-9AD04F3C122E}" destId="{2EE22FD7-A8D1-4487-A39A-EB670A15EA63}" srcOrd="3" destOrd="0" presId="urn:microsoft.com/office/officeart/2005/8/layout/hierarchy6"/>
    <dgm:cxn modelId="{AAB2FBD6-6DDB-4829-8CC8-BF0ADB43DBE5}" type="presParOf" srcId="{2EE22FD7-A8D1-4487-A39A-EB670A15EA63}" destId="{8778B58B-7E79-424D-B772-81719D44E5C2}" srcOrd="0" destOrd="0" presId="urn:microsoft.com/office/officeart/2005/8/layout/hierarchy6"/>
    <dgm:cxn modelId="{38353F47-63BF-44FD-8694-10715A29B57E}" type="presParOf" srcId="{2EE22FD7-A8D1-4487-A39A-EB670A15EA63}" destId="{C8C0571A-C8CD-4A0A-B9CC-4E079EF173C7}" srcOrd="1" destOrd="0" presId="urn:microsoft.com/office/officeart/2005/8/layout/hierarchy6"/>
    <dgm:cxn modelId="{D8266949-F7ED-407C-B776-55A621D410F4}" type="presParOf" srcId="{1F50E331-204F-4101-B996-F1ABF9A1699B}" destId="{C48E11A7-E171-469E-A84E-2316E19CB9C1}" srcOrd="2" destOrd="0" presId="urn:microsoft.com/office/officeart/2005/8/layout/hierarchy6"/>
    <dgm:cxn modelId="{21E84F0B-1708-4480-BC8D-A75D9D3FEF6B}" type="presParOf" srcId="{1F50E331-204F-4101-B996-F1ABF9A1699B}" destId="{C82E85F1-0A41-46C7-8415-B8E9F0CCC15E}" srcOrd="3" destOrd="0" presId="urn:microsoft.com/office/officeart/2005/8/layout/hierarchy6"/>
    <dgm:cxn modelId="{21BEBFAB-4B71-45F3-9841-BC18C03563CE}" type="presParOf" srcId="{C82E85F1-0A41-46C7-8415-B8E9F0CCC15E}" destId="{07CC7900-7239-48A1-A123-42D0E4BB00EA}" srcOrd="0" destOrd="0" presId="urn:microsoft.com/office/officeart/2005/8/layout/hierarchy6"/>
    <dgm:cxn modelId="{B9485BB6-8083-4EFC-9289-2F338C29DAF7}" type="presParOf" srcId="{C82E85F1-0A41-46C7-8415-B8E9F0CCC15E}" destId="{0EDC7E43-1FF5-4A34-B02F-E241684A64B0}" srcOrd="1" destOrd="0" presId="urn:microsoft.com/office/officeart/2005/8/layout/hierarchy6"/>
    <dgm:cxn modelId="{507DB1EA-D3A1-47EC-A64B-9FB6AC0D04F4}" type="presParOf" srcId="{0EDC7E43-1FF5-4A34-B02F-E241684A64B0}" destId="{BA95F407-A5B3-4D3B-B90D-802C101982E5}" srcOrd="0" destOrd="0" presId="urn:microsoft.com/office/officeart/2005/8/layout/hierarchy6"/>
    <dgm:cxn modelId="{74CCA1EB-7467-4445-8D83-3072343A5E44}" type="presParOf" srcId="{0EDC7E43-1FF5-4A34-B02F-E241684A64B0}" destId="{279ED36A-7076-4476-961E-D59D81F2FB94}" srcOrd="1" destOrd="0" presId="urn:microsoft.com/office/officeart/2005/8/layout/hierarchy6"/>
    <dgm:cxn modelId="{23DB1E76-4658-4FB6-8BCD-D0FE04CE0C81}" type="presParOf" srcId="{279ED36A-7076-4476-961E-D59D81F2FB94}" destId="{E94040C0-55FB-45F5-926A-763B5CEBFB73}" srcOrd="0" destOrd="0" presId="urn:microsoft.com/office/officeart/2005/8/layout/hierarchy6"/>
    <dgm:cxn modelId="{E3CCDCD8-6A01-4C89-8450-78B34FEAE8C4}" type="presParOf" srcId="{279ED36A-7076-4476-961E-D59D81F2FB94}" destId="{D65DDFF5-E987-460C-8C48-58DA89D5F21E}" srcOrd="1" destOrd="0" presId="urn:microsoft.com/office/officeart/2005/8/layout/hierarchy6"/>
    <dgm:cxn modelId="{855D8A3D-2660-4B2D-8A27-0AEA12EB11AD}" type="presParOf" srcId="{0EDC7E43-1FF5-4A34-B02F-E241684A64B0}" destId="{426FF9DA-7554-44E2-8D9A-C10B9F245D2A}" srcOrd="2" destOrd="0" presId="urn:microsoft.com/office/officeart/2005/8/layout/hierarchy6"/>
    <dgm:cxn modelId="{B9538227-C5D9-4DF3-B8DF-5A48A2B5788D}" type="presParOf" srcId="{0EDC7E43-1FF5-4A34-B02F-E241684A64B0}" destId="{150CA109-E9EF-4FF5-872A-9D0E6CA1D363}" srcOrd="3" destOrd="0" presId="urn:microsoft.com/office/officeart/2005/8/layout/hierarchy6"/>
    <dgm:cxn modelId="{6C709032-F016-48C6-95AA-3338FE6EF356}" type="presParOf" srcId="{150CA109-E9EF-4FF5-872A-9D0E6CA1D363}" destId="{F3A9DB5C-C962-4A0D-B11D-F4A010997801}" srcOrd="0" destOrd="0" presId="urn:microsoft.com/office/officeart/2005/8/layout/hierarchy6"/>
    <dgm:cxn modelId="{E7D2FEB4-CC9A-4DFF-8C2F-0680615242A8}" type="presParOf" srcId="{150CA109-E9EF-4FF5-872A-9D0E6CA1D363}" destId="{AD5053E2-D702-4965-A2D7-94F16CCB6C43}" srcOrd="1" destOrd="0" presId="urn:microsoft.com/office/officeart/2005/8/layout/hierarchy6"/>
    <dgm:cxn modelId="{CCE12DF1-0949-48E3-8AE4-67933B63B4DA}" type="presParOf" srcId="{D96CB9C4-D151-49E5-A7F0-50B013C2D360}" destId="{A7217989-E96F-4010-9A56-C3692A66B94A}" srcOrd="2" destOrd="0" presId="urn:microsoft.com/office/officeart/2005/8/layout/hierarchy6"/>
    <dgm:cxn modelId="{7A906CDD-C1CE-4F93-A88E-16D3653CF2AC}" type="presParOf" srcId="{D96CB9C4-D151-49E5-A7F0-50B013C2D360}" destId="{B8F6B6ED-1314-4B7B-9589-27111906FF75}" srcOrd="3" destOrd="0" presId="urn:microsoft.com/office/officeart/2005/8/layout/hierarchy6"/>
    <dgm:cxn modelId="{29DBACC5-2463-45D5-8263-A0ECA1CBFF91}" type="presParOf" srcId="{B8F6B6ED-1314-4B7B-9589-27111906FF75}" destId="{143B1C7E-B8BD-4480-8FA5-1796E25F5EDB}" srcOrd="0" destOrd="0" presId="urn:microsoft.com/office/officeart/2005/8/layout/hierarchy6"/>
    <dgm:cxn modelId="{037E7D75-57B1-4271-ACCA-A8C17908F5DB}" type="presParOf" srcId="{B8F6B6ED-1314-4B7B-9589-27111906FF75}" destId="{B6FE4156-77FF-4914-B765-FC996501ED40}" srcOrd="1" destOrd="0" presId="urn:microsoft.com/office/officeart/2005/8/layout/hierarchy6"/>
    <dgm:cxn modelId="{164803A5-1BB3-42F1-BFDA-796289C481B3}" type="presParOf" srcId="{B6FE4156-77FF-4914-B765-FC996501ED40}" destId="{9664E40E-24B3-459C-BA87-8F39082F93C3}" srcOrd="0" destOrd="0" presId="urn:microsoft.com/office/officeart/2005/8/layout/hierarchy6"/>
    <dgm:cxn modelId="{06BAAEEF-3A5B-40D4-8908-55E386B309BC}" type="presParOf" srcId="{B6FE4156-77FF-4914-B765-FC996501ED40}" destId="{6604256A-2301-4C35-90E2-CEA9CE3F6D0A}" srcOrd="1" destOrd="0" presId="urn:microsoft.com/office/officeart/2005/8/layout/hierarchy6"/>
    <dgm:cxn modelId="{8FEE0BFC-E6E7-4CDB-97C9-3583DAA18F64}" type="presParOf" srcId="{6604256A-2301-4C35-90E2-CEA9CE3F6D0A}" destId="{DF787E0D-3B00-4D4F-BF6A-7E4A7737636B}" srcOrd="0" destOrd="0" presId="urn:microsoft.com/office/officeart/2005/8/layout/hierarchy6"/>
    <dgm:cxn modelId="{1A8D9BAE-1A63-446F-977B-C443CE990E00}" type="presParOf" srcId="{6604256A-2301-4C35-90E2-CEA9CE3F6D0A}" destId="{FBFFBD17-2966-4B62-A36F-49D5DD656273}" srcOrd="1" destOrd="0" presId="urn:microsoft.com/office/officeart/2005/8/layout/hierarchy6"/>
    <dgm:cxn modelId="{062E1C78-1E24-4D50-84C7-D95DA110ACD4}" type="presParOf" srcId="{B6FE4156-77FF-4914-B765-FC996501ED40}" destId="{7C66FBC8-414E-4D0D-A049-9442F8C287D0}" srcOrd="2" destOrd="0" presId="urn:microsoft.com/office/officeart/2005/8/layout/hierarchy6"/>
    <dgm:cxn modelId="{99275909-35D0-4B4E-9727-6B180B7E074E}" type="presParOf" srcId="{B6FE4156-77FF-4914-B765-FC996501ED40}" destId="{6D9B5FB4-8F20-4720-BC70-CE52CE33C3E3}" srcOrd="3" destOrd="0" presId="urn:microsoft.com/office/officeart/2005/8/layout/hierarchy6"/>
    <dgm:cxn modelId="{AFE6845B-BB26-45FA-9DCF-F429DE5A13B0}" type="presParOf" srcId="{6D9B5FB4-8F20-4720-BC70-CE52CE33C3E3}" destId="{5877E5BF-6B95-4F6F-8E28-F40958DF8C89}" srcOrd="0" destOrd="0" presId="urn:microsoft.com/office/officeart/2005/8/layout/hierarchy6"/>
    <dgm:cxn modelId="{246C4446-D5C9-4C80-89F4-41294E7C54C0}" type="presParOf" srcId="{6D9B5FB4-8F20-4720-BC70-CE52CE33C3E3}" destId="{C1692398-D224-48EB-8A56-9A1F89E6165F}" srcOrd="1" destOrd="0" presId="urn:microsoft.com/office/officeart/2005/8/layout/hierarchy6"/>
    <dgm:cxn modelId="{0817A7A1-FD0B-4B44-8EC4-C6A99E457D65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802853F7-0063-45F9-8D84-B626B330BCFF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CC921500-7468-4A64-861E-46FA13A2CA01}" type="parTrans" cxnId="{2AE32B16-B044-4760-A9FE-BD70A4BD3BDE}">
      <dgm:prSet/>
      <dgm:spPr/>
      <dgm:t>
        <a:bodyPr/>
        <a:lstStyle/>
        <a:p>
          <a:endParaRPr lang="en-CA"/>
        </a:p>
      </dgm:t>
    </dgm:pt>
    <dgm:pt modelId="{567E9921-1C65-4E2B-B4F4-D4DEC5BCA7B8}" type="sibTrans" cxnId="{2AE32B16-B044-4760-A9FE-BD70A4BD3BDE}">
      <dgm:prSet/>
      <dgm:spPr/>
      <dgm:t>
        <a:bodyPr/>
        <a:lstStyle/>
        <a:p>
          <a:endParaRPr lang="en-CA"/>
        </a:p>
      </dgm:t>
    </dgm:pt>
    <dgm:pt modelId="{2469466C-DC82-4425-80D9-369BA7C0A32A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F9C572DD-9C3A-4728-B31C-A0AF81C59B86}" type="parTrans" cxnId="{78C2CD7E-C53E-4DDB-B013-409CD6DCBDD1}">
      <dgm:prSet/>
      <dgm:spPr/>
      <dgm:t>
        <a:bodyPr/>
        <a:lstStyle/>
        <a:p>
          <a:endParaRPr lang="en-CA"/>
        </a:p>
      </dgm:t>
    </dgm:pt>
    <dgm:pt modelId="{04C605F6-139F-46D7-8D04-6613A43035A9}" type="sibTrans" cxnId="{78C2CD7E-C53E-4DDB-B013-409CD6DCBDD1}">
      <dgm:prSet/>
      <dgm:spPr/>
      <dgm:t>
        <a:bodyPr/>
        <a:lstStyle/>
        <a:p>
          <a:endParaRPr lang="en-CA"/>
        </a:p>
      </dgm:t>
    </dgm:pt>
    <dgm:pt modelId="{805A9551-956C-4207-A47D-C79EFEAB2B07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AE09E7EC-824E-4B24-A7AC-30141B4F97AB}" type="parTrans" cxnId="{9BE9A6A8-79ED-4B08-B949-435B2BD89D8A}">
      <dgm:prSet/>
      <dgm:spPr/>
      <dgm:t>
        <a:bodyPr/>
        <a:lstStyle/>
        <a:p>
          <a:endParaRPr lang="en-CA"/>
        </a:p>
      </dgm:t>
    </dgm:pt>
    <dgm:pt modelId="{6C5AD3AB-16F1-42AD-9628-429BC85608ED}" type="sibTrans" cxnId="{9BE9A6A8-79ED-4B08-B949-435B2BD89D8A}">
      <dgm:prSet/>
      <dgm:spPr/>
      <dgm:t>
        <a:bodyPr/>
        <a:lstStyle/>
        <a:p>
          <a:endParaRPr lang="en-CA"/>
        </a:p>
      </dgm:t>
    </dgm:pt>
    <dgm:pt modelId="{F4B0BD90-4F2C-475D-AEAB-0C7E33A425D3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78BF49B9-28DA-49E7-967E-9C664C412F24}" type="parTrans" cxnId="{DA9ABF73-9B52-437A-8128-D4E7C1388D16}">
      <dgm:prSet/>
      <dgm:spPr/>
      <dgm:t>
        <a:bodyPr/>
        <a:lstStyle/>
        <a:p>
          <a:endParaRPr lang="en-CA"/>
        </a:p>
      </dgm:t>
    </dgm:pt>
    <dgm:pt modelId="{CFA50924-900C-4A37-AB1E-43C45FEC75F4}" type="sibTrans" cxnId="{DA9ABF73-9B52-437A-8128-D4E7C1388D16}">
      <dgm:prSet/>
      <dgm:spPr/>
      <dgm:t>
        <a:bodyPr/>
        <a:lstStyle/>
        <a:p>
          <a:endParaRPr lang="en-CA"/>
        </a:p>
      </dgm:t>
    </dgm:pt>
    <dgm:pt modelId="{13434E39-A211-4892-B00F-15944A5E169D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8F6A4D3-58C8-401C-A186-DB4815096A0A}" type="parTrans" cxnId="{739C18BA-0C79-48B0-AAF3-55EFCB9D00F6}">
      <dgm:prSet/>
      <dgm:spPr/>
      <dgm:t>
        <a:bodyPr/>
        <a:lstStyle/>
        <a:p>
          <a:endParaRPr lang="en-CA"/>
        </a:p>
      </dgm:t>
    </dgm:pt>
    <dgm:pt modelId="{173DB466-28BB-4156-A92B-D95C020ACB97}" type="sibTrans" cxnId="{739C18BA-0C79-48B0-AAF3-55EFCB9D00F6}">
      <dgm:prSet/>
      <dgm:spPr/>
      <dgm:t>
        <a:bodyPr/>
        <a:lstStyle/>
        <a:p>
          <a:endParaRPr lang="en-CA"/>
        </a:p>
      </dgm:t>
    </dgm:pt>
    <dgm:pt modelId="{6D0271C9-6952-490F-BB39-B8FDA19508B5}">
      <dgm:prSet phldrT="[Text]"/>
      <dgm:spPr/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B0D5FBF7-AD1A-4AFD-8781-F168316A5068}" type="parTrans" cxnId="{45489DF0-99E9-4A3F-994D-51CA95DAA2B1}">
      <dgm:prSet/>
      <dgm:spPr/>
      <dgm:t>
        <a:bodyPr/>
        <a:lstStyle/>
        <a:p>
          <a:endParaRPr lang="en-CA"/>
        </a:p>
      </dgm:t>
    </dgm:pt>
    <dgm:pt modelId="{9A4B2891-778D-4D52-9BBA-5747765631D5}" type="sibTrans" cxnId="{45489DF0-99E9-4A3F-994D-51CA95DAA2B1}">
      <dgm:prSet/>
      <dgm:spPr/>
      <dgm:t>
        <a:bodyPr/>
        <a:lstStyle/>
        <a:p>
          <a:endParaRPr lang="en-CA"/>
        </a:p>
      </dgm:t>
    </dgm:pt>
    <dgm:pt modelId="{B050E48F-273B-4FC8-BC8C-B7EFD07D919A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32722AB6-DA5E-4EDD-905F-9FA8E4494E40}" type="parTrans" cxnId="{6695E75A-4019-4803-BFF3-022B9E2E9CD2}">
      <dgm:prSet/>
      <dgm:spPr/>
      <dgm:t>
        <a:bodyPr/>
        <a:lstStyle/>
        <a:p>
          <a:endParaRPr lang="en-CA"/>
        </a:p>
      </dgm:t>
    </dgm:pt>
    <dgm:pt modelId="{8F946FAF-72CB-481D-9D20-D8D883B76664}" type="sibTrans" cxnId="{6695E75A-4019-4803-BFF3-022B9E2E9CD2}">
      <dgm:prSet/>
      <dgm:spPr/>
      <dgm:t>
        <a:bodyPr/>
        <a:lstStyle/>
        <a:p>
          <a:endParaRPr lang="en-CA"/>
        </a:p>
      </dgm:t>
    </dgm:pt>
    <dgm:pt modelId="{4DB379AD-2B9B-4F66-857D-D7DF8B206D3B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54B8921-93A0-4D7E-8748-ED81FEF8B97C}" type="parTrans" cxnId="{3E42096A-D04B-444E-BD68-9BA74235786E}">
      <dgm:prSet/>
      <dgm:spPr/>
      <dgm:t>
        <a:bodyPr/>
        <a:lstStyle/>
        <a:p>
          <a:endParaRPr lang="en-CA"/>
        </a:p>
      </dgm:t>
    </dgm:pt>
    <dgm:pt modelId="{85C7A0F4-C0B1-4047-B322-478AD37E429A}" type="sibTrans" cxnId="{3E42096A-D04B-444E-BD68-9BA74235786E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8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8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8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8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4E3E4CB1-4070-42E3-9CD0-2B07A0B9D4B4}" type="pres">
      <dgm:prSet presAssocID="{CC921500-7468-4A64-861E-46FA13A2CA01}" presName="Name19" presStyleLbl="parChTrans1D4" presStyleIdx="2" presStyleCnt="8"/>
      <dgm:spPr/>
      <dgm:t>
        <a:bodyPr/>
        <a:lstStyle/>
        <a:p>
          <a:endParaRPr lang="en-CA"/>
        </a:p>
      </dgm:t>
    </dgm:pt>
    <dgm:pt modelId="{8AE27900-F816-4A1C-87D5-74CC0E891661}" type="pres">
      <dgm:prSet presAssocID="{802853F7-0063-45F9-8D84-B626B330BCFF}" presName="Name21" presStyleCnt="0"/>
      <dgm:spPr/>
    </dgm:pt>
    <dgm:pt modelId="{2870CD92-BDA8-4812-9D10-895E45C67316}" type="pres">
      <dgm:prSet presAssocID="{802853F7-0063-45F9-8D84-B626B330BCFF}" presName="level2Shape" presStyleLbl="node4" presStyleIdx="2" presStyleCnt="8"/>
      <dgm:spPr/>
      <dgm:t>
        <a:bodyPr/>
        <a:lstStyle/>
        <a:p>
          <a:endParaRPr lang="en-CA"/>
        </a:p>
      </dgm:t>
    </dgm:pt>
    <dgm:pt modelId="{CE7CD56F-F37C-4284-BEF6-9AD04F3C122E}" type="pres">
      <dgm:prSet presAssocID="{802853F7-0063-45F9-8D84-B626B330BCFF}" presName="hierChild3" presStyleCnt="0"/>
      <dgm:spPr/>
    </dgm:pt>
    <dgm:pt modelId="{D1E6A993-B2C6-46C1-830D-6A2B37F0CBA8}" type="pres">
      <dgm:prSet presAssocID="{AE09E7EC-824E-4B24-A7AC-30141B4F97AB}" presName="Name19" presStyleLbl="parChTrans1D4" presStyleIdx="3" presStyleCnt="8"/>
      <dgm:spPr/>
      <dgm:t>
        <a:bodyPr/>
        <a:lstStyle/>
        <a:p>
          <a:endParaRPr lang="en-CA"/>
        </a:p>
      </dgm:t>
    </dgm:pt>
    <dgm:pt modelId="{BDDC96BF-9FD3-4527-887F-39F2774C63FA}" type="pres">
      <dgm:prSet presAssocID="{805A9551-956C-4207-A47D-C79EFEAB2B07}" presName="Name21" presStyleCnt="0"/>
      <dgm:spPr/>
    </dgm:pt>
    <dgm:pt modelId="{87759E81-DF41-4B66-8069-B1E4A76115EA}" type="pres">
      <dgm:prSet presAssocID="{805A9551-956C-4207-A47D-C79EFEAB2B07}" presName="level2Shape" presStyleLbl="node4" presStyleIdx="3" presStyleCnt="8"/>
      <dgm:spPr/>
      <dgm:t>
        <a:bodyPr/>
        <a:lstStyle/>
        <a:p>
          <a:endParaRPr lang="en-CA"/>
        </a:p>
      </dgm:t>
    </dgm:pt>
    <dgm:pt modelId="{22F91CD6-F393-47F5-9537-D1086ECAF0B7}" type="pres">
      <dgm:prSet presAssocID="{805A9551-956C-4207-A47D-C79EFEAB2B07}" presName="hierChild3" presStyleCnt="0"/>
      <dgm:spPr/>
    </dgm:pt>
    <dgm:pt modelId="{135D795C-DDDA-4426-9F67-ACE806B59865}" type="pres">
      <dgm:prSet presAssocID="{78BF49B9-28DA-49E7-967E-9C664C412F24}" presName="Name19" presStyleLbl="parChTrans1D4" presStyleIdx="4" presStyleCnt="8"/>
      <dgm:spPr/>
      <dgm:t>
        <a:bodyPr/>
        <a:lstStyle/>
        <a:p>
          <a:endParaRPr lang="en-CA"/>
        </a:p>
      </dgm:t>
    </dgm:pt>
    <dgm:pt modelId="{2EE22FD7-A8D1-4487-A39A-EB670A15EA63}" type="pres">
      <dgm:prSet presAssocID="{F4B0BD90-4F2C-475D-AEAB-0C7E33A425D3}" presName="Name21" presStyleCnt="0"/>
      <dgm:spPr/>
    </dgm:pt>
    <dgm:pt modelId="{8778B58B-7E79-424D-B772-81719D44E5C2}" type="pres">
      <dgm:prSet presAssocID="{F4B0BD90-4F2C-475D-AEAB-0C7E33A425D3}" presName="level2Shape" presStyleLbl="node4" presStyleIdx="4" presStyleCnt="8"/>
      <dgm:spPr/>
      <dgm:t>
        <a:bodyPr/>
        <a:lstStyle/>
        <a:p>
          <a:endParaRPr lang="en-CA"/>
        </a:p>
      </dgm:t>
    </dgm:pt>
    <dgm:pt modelId="{C8C0571A-C8CD-4A0A-B9CC-4E079EF173C7}" type="pres">
      <dgm:prSet presAssocID="{F4B0BD90-4F2C-475D-AEAB-0C7E33A425D3}" presName="hierChild3" presStyleCnt="0"/>
      <dgm:spPr/>
    </dgm:pt>
    <dgm:pt modelId="{C48E11A7-E171-469E-A84E-2316E19CB9C1}" type="pres">
      <dgm:prSet presAssocID="{F9C572DD-9C3A-4728-B31C-A0AF81C59B86}" presName="Name19" presStyleLbl="parChTrans1D4" presStyleIdx="5" presStyleCnt="8"/>
      <dgm:spPr/>
      <dgm:t>
        <a:bodyPr/>
        <a:lstStyle/>
        <a:p>
          <a:endParaRPr lang="en-CA"/>
        </a:p>
      </dgm:t>
    </dgm:pt>
    <dgm:pt modelId="{C82E85F1-0A41-46C7-8415-B8E9F0CCC15E}" type="pres">
      <dgm:prSet presAssocID="{2469466C-DC82-4425-80D9-369BA7C0A32A}" presName="Name21" presStyleCnt="0"/>
      <dgm:spPr/>
    </dgm:pt>
    <dgm:pt modelId="{07CC7900-7239-48A1-A123-42D0E4BB00EA}" type="pres">
      <dgm:prSet presAssocID="{2469466C-DC82-4425-80D9-369BA7C0A32A}" presName="level2Shape" presStyleLbl="node4" presStyleIdx="5" presStyleCnt="8"/>
      <dgm:spPr/>
      <dgm:t>
        <a:bodyPr/>
        <a:lstStyle/>
        <a:p>
          <a:endParaRPr lang="en-CA"/>
        </a:p>
      </dgm:t>
    </dgm:pt>
    <dgm:pt modelId="{0EDC7E43-1FF5-4A34-B02F-E241684A64B0}" type="pres">
      <dgm:prSet presAssocID="{2469466C-DC82-4425-80D9-369BA7C0A32A}" presName="hierChild3" presStyleCnt="0"/>
      <dgm:spPr/>
    </dgm:pt>
    <dgm:pt modelId="{BA95F407-A5B3-4D3B-B90D-802C101982E5}" type="pres">
      <dgm:prSet presAssocID="{48F6A4D3-58C8-401C-A186-DB4815096A0A}" presName="Name19" presStyleLbl="parChTrans1D4" presStyleIdx="6" presStyleCnt="8"/>
      <dgm:spPr/>
      <dgm:t>
        <a:bodyPr/>
        <a:lstStyle/>
        <a:p>
          <a:endParaRPr lang="en-CA"/>
        </a:p>
      </dgm:t>
    </dgm:pt>
    <dgm:pt modelId="{279ED36A-7076-4476-961E-D59D81F2FB94}" type="pres">
      <dgm:prSet presAssocID="{13434E39-A211-4892-B00F-15944A5E169D}" presName="Name21" presStyleCnt="0"/>
      <dgm:spPr/>
    </dgm:pt>
    <dgm:pt modelId="{E94040C0-55FB-45F5-926A-763B5CEBFB73}" type="pres">
      <dgm:prSet presAssocID="{13434E39-A211-4892-B00F-15944A5E169D}" presName="level2Shape" presStyleLbl="node4" presStyleIdx="6" presStyleCnt="8"/>
      <dgm:spPr/>
      <dgm:t>
        <a:bodyPr/>
        <a:lstStyle/>
        <a:p>
          <a:endParaRPr lang="en-CA"/>
        </a:p>
      </dgm:t>
    </dgm:pt>
    <dgm:pt modelId="{D65DDFF5-E987-460C-8C48-58DA89D5F21E}" type="pres">
      <dgm:prSet presAssocID="{13434E39-A211-4892-B00F-15944A5E169D}" presName="hierChild3" presStyleCnt="0"/>
      <dgm:spPr/>
    </dgm:pt>
    <dgm:pt modelId="{426FF9DA-7554-44E2-8D9A-C10B9F245D2A}" type="pres">
      <dgm:prSet presAssocID="{B0D5FBF7-AD1A-4AFD-8781-F168316A5068}" presName="Name19" presStyleLbl="parChTrans1D4" presStyleIdx="7" presStyleCnt="8"/>
      <dgm:spPr/>
      <dgm:t>
        <a:bodyPr/>
        <a:lstStyle/>
        <a:p>
          <a:endParaRPr lang="en-CA"/>
        </a:p>
      </dgm:t>
    </dgm:pt>
    <dgm:pt modelId="{150CA109-E9EF-4FF5-872A-9D0E6CA1D363}" type="pres">
      <dgm:prSet presAssocID="{6D0271C9-6952-490F-BB39-B8FDA19508B5}" presName="Name21" presStyleCnt="0"/>
      <dgm:spPr/>
    </dgm:pt>
    <dgm:pt modelId="{F3A9DB5C-C962-4A0D-B11D-F4A010997801}" type="pres">
      <dgm:prSet presAssocID="{6D0271C9-6952-490F-BB39-B8FDA19508B5}" presName="level2Shape" presStyleLbl="node4" presStyleIdx="7" presStyleCnt="8"/>
      <dgm:spPr/>
      <dgm:t>
        <a:bodyPr/>
        <a:lstStyle/>
        <a:p>
          <a:endParaRPr lang="en-CA"/>
        </a:p>
      </dgm:t>
    </dgm:pt>
    <dgm:pt modelId="{AD5053E2-D702-4965-A2D7-94F16CCB6C43}" type="pres">
      <dgm:prSet presAssocID="{6D0271C9-6952-490F-BB39-B8FDA19508B5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9664E40E-24B3-459C-BA87-8F39082F93C3}" type="pres">
      <dgm:prSet presAssocID="{32722AB6-DA5E-4EDD-905F-9FA8E4494E40}" presName="Name19" presStyleLbl="parChTrans1D3" presStyleIdx="2" presStyleCnt="4"/>
      <dgm:spPr/>
      <dgm:t>
        <a:bodyPr/>
        <a:lstStyle/>
        <a:p>
          <a:endParaRPr lang="en-CA"/>
        </a:p>
      </dgm:t>
    </dgm:pt>
    <dgm:pt modelId="{6604256A-2301-4C35-90E2-CEA9CE3F6D0A}" type="pres">
      <dgm:prSet presAssocID="{B050E48F-273B-4FC8-BC8C-B7EFD07D919A}" presName="Name21" presStyleCnt="0"/>
      <dgm:spPr/>
    </dgm:pt>
    <dgm:pt modelId="{DF787E0D-3B00-4D4F-BF6A-7E4A7737636B}" type="pres">
      <dgm:prSet presAssocID="{B050E48F-273B-4FC8-BC8C-B7EFD07D919A}" presName="level2Shape" presStyleLbl="node3" presStyleIdx="2" presStyleCnt="4"/>
      <dgm:spPr/>
      <dgm:t>
        <a:bodyPr/>
        <a:lstStyle/>
        <a:p>
          <a:endParaRPr lang="en-CA"/>
        </a:p>
      </dgm:t>
    </dgm:pt>
    <dgm:pt modelId="{FBFFBD17-2966-4B62-A36F-49D5DD656273}" type="pres">
      <dgm:prSet presAssocID="{B050E48F-273B-4FC8-BC8C-B7EFD07D919A}" presName="hierChild3" presStyleCnt="0"/>
      <dgm:spPr/>
    </dgm:pt>
    <dgm:pt modelId="{7C66FBC8-414E-4D0D-A049-9442F8C287D0}" type="pres">
      <dgm:prSet presAssocID="{454B8921-93A0-4D7E-8748-ED81FEF8B97C}" presName="Name19" presStyleLbl="parChTrans1D3" presStyleIdx="3" presStyleCnt="4"/>
      <dgm:spPr/>
      <dgm:t>
        <a:bodyPr/>
        <a:lstStyle/>
        <a:p>
          <a:endParaRPr lang="en-CA"/>
        </a:p>
      </dgm:t>
    </dgm:pt>
    <dgm:pt modelId="{6D9B5FB4-8F20-4720-BC70-CE52CE33C3E3}" type="pres">
      <dgm:prSet presAssocID="{4DB379AD-2B9B-4F66-857D-D7DF8B206D3B}" presName="Name21" presStyleCnt="0"/>
      <dgm:spPr/>
    </dgm:pt>
    <dgm:pt modelId="{5877E5BF-6B95-4F6F-8E28-F40958DF8C89}" type="pres">
      <dgm:prSet presAssocID="{4DB379AD-2B9B-4F66-857D-D7DF8B206D3B}" presName="level2Shape" presStyleLbl="node3" presStyleIdx="3" presStyleCnt="4"/>
      <dgm:spPr/>
      <dgm:t>
        <a:bodyPr/>
        <a:lstStyle/>
        <a:p>
          <a:endParaRPr lang="en-CA"/>
        </a:p>
      </dgm:t>
    </dgm:pt>
    <dgm:pt modelId="{C1692398-D224-48EB-8A56-9A1F89E6165F}" type="pres">
      <dgm:prSet presAssocID="{4DB379AD-2B9B-4F66-857D-D7DF8B206D3B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3E081511-490B-4B52-87E3-EEB1B13D52F1}" type="presOf" srcId="{B050E48F-273B-4FC8-BC8C-B7EFD07D919A}" destId="{DF787E0D-3B00-4D4F-BF6A-7E4A7737636B}" srcOrd="0" destOrd="0" presId="urn:microsoft.com/office/officeart/2005/8/layout/hierarchy6"/>
    <dgm:cxn modelId="{6695E75A-4019-4803-BFF3-022B9E2E9CD2}" srcId="{CAB84DAB-C292-4B7E-8045-9F101CAE1E48}" destId="{B050E48F-273B-4FC8-BC8C-B7EFD07D919A}" srcOrd="0" destOrd="0" parTransId="{32722AB6-DA5E-4EDD-905F-9FA8E4494E40}" sibTransId="{8F946FAF-72CB-481D-9D20-D8D883B76664}"/>
    <dgm:cxn modelId="{3E42096A-D04B-444E-BD68-9BA74235786E}" srcId="{CAB84DAB-C292-4B7E-8045-9F101CAE1E48}" destId="{4DB379AD-2B9B-4F66-857D-D7DF8B206D3B}" srcOrd="1" destOrd="0" parTransId="{454B8921-93A0-4D7E-8748-ED81FEF8B97C}" sibTransId="{85C7A0F4-C0B1-4047-B322-478AD37E429A}"/>
    <dgm:cxn modelId="{CC3E6112-19B8-46C3-BD65-A8F3C25F9C5A}" type="presOf" srcId="{454B8921-93A0-4D7E-8748-ED81FEF8B97C}" destId="{7C66FBC8-414E-4D0D-A049-9442F8C287D0}" srcOrd="0" destOrd="0" presId="urn:microsoft.com/office/officeart/2005/8/layout/hierarchy6"/>
    <dgm:cxn modelId="{584AF8C2-B29A-4DE1-BC24-6AEBF480E701}" type="presOf" srcId="{723EC511-CA26-4C45-A708-5CDE21BEE2E8}" destId="{EAF03342-EBBF-4073-BF72-D21526176D60}" srcOrd="0" destOrd="0" presId="urn:microsoft.com/office/officeart/2005/8/layout/hierarchy6"/>
    <dgm:cxn modelId="{FD47D198-5300-4972-9114-43F3EFE499F1}" type="presOf" srcId="{D60A9B69-7069-416C-AA65-C8C885F3EB54}" destId="{20B0E81B-A89E-47BE-9E8C-EFA1196E04F5}" srcOrd="0" destOrd="0" presId="urn:microsoft.com/office/officeart/2005/8/layout/hierarchy6"/>
    <dgm:cxn modelId="{318970C8-117C-40A3-8C18-482D40CA84FD}" type="presOf" srcId="{2EA27069-6A2D-4CBB-9726-9D809C45B385}" destId="{22F499D3-F46E-49F1-9C1E-05739BE1061C}" srcOrd="0" destOrd="0" presId="urn:microsoft.com/office/officeart/2005/8/layout/hierarchy6"/>
    <dgm:cxn modelId="{2C96025D-D168-47F6-8FE1-D8CB99AEA4CF}" type="presOf" srcId="{F9C572DD-9C3A-4728-B31C-A0AF81C59B86}" destId="{C48E11A7-E171-469E-A84E-2316E19CB9C1}" srcOrd="0" destOrd="0" presId="urn:microsoft.com/office/officeart/2005/8/layout/hierarchy6"/>
    <dgm:cxn modelId="{9BE9A6A8-79ED-4B08-B949-435B2BD89D8A}" srcId="{802853F7-0063-45F9-8D84-B626B330BCFF}" destId="{805A9551-956C-4207-A47D-C79EFEAB2B07}" srcOrd="0" destOrd="0" parTransId="{AE09E7EC-824E-4B24-A7AC-30141B4F97AB}" sibTransId="{6C5AD3AB-16F1-42AD-9628-429BC85608ED}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8BDBCB80-FFDD-4FF7-850F-D7D95B82BE0A}" type="presOf" srcId="{ED767C11-3D5B-4E48-8432-DBCF3440B909}" destId="{1D9A8CCF-670E-4DDD-AF83-A7EC1DEFB29C}" srcOrd="0" destOrd="0" presId="urn:microsoft.com/office/officeart/2005/8/layout/hierarchy6"/>
    <dgm:cxn modelId="{3BDB66CC-53FE-4696-BD89-D1A29AB5B6A1}" type="presOf" srcId="{4D43284A-A266-4F7B-B80B-4681ADABA338}" destId="{A7217989-E96F-4010-9A56-C3692A66B94A}" srcOrd="0" destOrd="0" presId="urn:microsoft.com/office/officeart/2005/8/layout/hierarchy6"/>
    <dgm:cxn modelId="{00437DDC-59FA-495E-99C8-724933B6A763}" type="presOf" srcId="{10DF5532-560B-44C4-AFA5-9CB0041EE223}" destId="{D6938F29-C1BC-473B-A00D-35E5E3A634F0}" srcOrd="0" destOrd="0" presId="urn:microsoft.com/office/officeart/2005/8/layout/hierarchy6"/>
    <dgm:cxn modelId="{A3B1366C-2FCF-40C9-87DA-9D6A4ED9CC9E}" type="presOf" srcId="{802853F7-0063-45F9-8D84-B626B330BCFF}" destId="{2870CD92-BDA8-4812-9D10-895E45C67316}" srcOrd="0" destOrd="0" presId="urn:microsoft.com/office/officeart/2005/8/layout/hierarchy6"/>
    <dgm:cxn modelId="{0C4AD5E5-7B3A-452B-8D7B-037D1150BC9D}" type="presOf" srcId="{6D0271C9-6952-490F-BB39-B8FDA19508B5}" destId="{F3A9DB5C-C962-4A0D-B11D-F4A010997801}" srcOrd="0" destOrd="0" presId="urn:microsoft.com/office/officeart/2005/8/layout/hierarchy6"/>
    <dgm:cxn modelId="{79108B19-05C4-4F4D-9EDD-2B36EF67AC2F}" type="presOf" srcId="{78BF49B9-28DA-49E7-967E-9C664C412F24}" destId="{135D795C-DDDA-4426-9F67-ACE806B59865}" srcOrd="0" destOrd="0" presId="urn:microsoft.com/office/officeart/2005/8/layout/hierarchy6"/>
    <dgm:cxn modelId="{73CA2CA8-1D24-42FF-9B46-5839415A48E3}" type="presOf" srcId="{2469466C-DC82-4425-80D9-369BA7C0A32A}" destId="{07CC7900-7239-48A1-A123-42D0E4BB00EA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BB246ECA-AB43-467D-BF9E-1C54B3E51ECE}" type="presOf" srcId="{CC921500-7468-4A64-861E-46FA13A2CA01}" destId="{4E3E4CB1-4070-42E3-9CD0-2B07A0B9D4B4}" srcOrd="0" destOrd="0" presId="urn:microsoft.com/office/officeart/2005/8/layout/hierarchy6"/>
    <dgm:cxn modelId="{B0432A4F-E22E-4896-986A-18810A9C8714}" type="presOf" srcId="{F4B0BD90-4F2C-475D-AEAB-0C7E33A425D3}" destId="{8778B58B-7E79-424D-B772-81719D44E5C2}" srcOrd="0" destOrd="0" presId="urn:microsoft.com/office/officeart/2005/8/layout/hierarchy6"/>
    <dgm:cxn modelId="{678CDFC0-13DB-4EEB-9542-39E688B41EC6}" type="presOf" srcId="{4804E14C-DC6A-4AF1-B419-F468BF5F07E1}" destId="{C6EAA305-D13C-4474-B5F1-81369E079B41}" srcOrd="0" destOrd="0" presId="urn:microsoft.com/office/officeart/2005/8/layout/hierarchy6"/>
    <dgm:cxn modelId="{A23293BF-21AB-4F09-B8FA-F03FC88EEA20}" type="presOf" srcId="{B3E2611F-35B5-4D6A-A4C3-FB785F25023B}" destId="{09FB0637-DD54-4EAB-A835-2EE7610AA2E7}" srcOrd="0" destOrd="0" presId="urn:microsoft.com/office/officeart/2005/8/layout/hierarchy6"/>
    <dgm:cxn modelId="{2AE32B16-B044-4760-A9FE-BD70A4BD3BDE}" srcId="{4804E14C-DC6A-4AF1-B419-F468BF5F07E1}" destId="{802853F7-0063-45F9-8D84-B626B330BCFF}" srcOrd="0" destOrd="0" parTransId="{CC921500-7468-4A64-861E-46FA13A2CA01}" sibTransId="{567E9921-1C65-4E2B-B4F4-D4DEC5BCA7B8}"/>
    <dgm:cxn modelId="{BACF8558-AE7B-408A-8678-6F22C78460E6}" type="presOf" srcId="{B0D5FBF7-AD1A-4AFD-8781-F168316A5068}" destId="{426FF9DA-7554-44E2-8D9A-C10B9F245D2A}" srcOrd="0" destOrd="0" presId="urn:microsoft.com/office/officeart/2005/8/layout/hierarchy6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E604FE98-48A9-4015-9C66-1BF0E29ADE7E}" type="presOf" srcId="{4DB379AD-2B9B-4F66-857D-D7DF8B206D3B}" destId="{5877E5BF-6B95-4F6F-8E28-F40958DF8C89}" srcOrd="0" destOrd="0" presId="urn:microsoft.com/office/officeart/2005/8/layout/hierarchy6"/>
    <dgm:cxn modelId="{154B1A2A-B426-4AAE-90E6-DA793B7C3E9F}" type="presOf" srcId="{AE09E7EC-824E-4B24-A7AC-30141B4F97AB}" destId="{D1E6A993-B2C6-46C1-830D-6A2B37F0CBA8}" srcOrd="0" destOrd="0" presId="urn:microsoft.com/office/officeart/2005/8/layout/hierarchy6"/>
    <dgm:cxn modelId="{9C5790CD-B845-411F-BA29-E9200C91DEFD}" type="presOf" srcId="{32722AB6-DA5E-4EDD-905F-9FA8E4494E40}" destId="{9664E40E-24B3-459C-BA87-8F39082F93C3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FB6452BC-D2BA-4E91-B308-8CD77534C84B}" type="presOf" srcId="{D1F1BD8F-EDBE-491B-80A0-77DFC3D5B71F}" destId="{DB722F44-E9D5-49A8-8184-6CE02103FA40}" srcOrd="0" destOrd="0" presId="urn:microsoft.com/office/officeart/2005/8/layout/hierarchy6"/>
    <dgm:cxn modelId="{45489DF0-99E9-4A3F-994D-51CA95DAA2B1}" srcId="{2469466C-DC82-4425-80D9-369BA7C0A32A}" destId="{6D0271C9-6952-490F-BB39-B8FDA19508B5}" srcOrd="1" destOrd="0" parTransId="{B0D5FBF7-AD1A-4AFD-8781-F168316A5068}" sibTransId="{9A4B2891-778D-4D52-9BBA-5747765631D5}"/>
    <dgm:cxn modelId="{2EEB0CC1-7A3B-430E-AD8F-BE54E5019DDF}" type="presOf" srcId="{CAB84DAB-C292-4B7E-8045-9F101CAE1E48}" destId="{143B1C7E-B8BD-4480-8FA5-1796E25F5EDB}" srcOrd="0" destOrd="0" presId="urn:microsoft.com/office/officeart/2005/8/layout/hierarchy6"/>
    <dgm:cxn modelId="{F980C8FC-2844-4617-836A-B985AD4C656D}" type="presOf" srcId="{805A9551-956C-4207-A47D-C79EFEAB2B07}" destId="{87759E81-DF41-4B66-8069-B1E4A76115EA}" srcOrd="0" destOrd="0" presId="urn:microsoft.com/office/officeart/2005/8/layout/hierarchy6"/>
    <dgm:cxn modelId="{77ADFB43-D4E3-44B6-9CA7-A9F85AFC4A6B}" type="presOf" srcId="{13434E39-A211-4892-B00F-15944A5E169D}" destId="{E94040C0-55FB-45F5-926A-763B5CEBFB73}" srcOrd="0" destOrd="0" presId="urn:microsoft.com/office/officeart/2005/8/layout/hierarchy6"/>
    <dgm:cxn modelId="{DA9ABF73-9B52-437A-8128-D4E7C1388D16}" srcId="{802853F7-0063-45F9-8D84-B626B330BCFF}" destId="{F4B0BD90-4F2C-475D-AEAB-0C7E33A425D3}" srcOrd="1" destOrd="0" parTransId="{78BF49B9-28DA-49E7-967E-9C664C412F24}" sibTransId="{CFA50924-900C-4A37-AB1E-43C45FEC75F4}"/>
    <dgm:cxn modelId="{A4EC23C0-A9BC-4A6C-988B-27F7148CD13C}" type="presOf" srcId="{433866B5-1F4E-47C8-93D9-9389CF036581}" destId="{105BAF32-9C5E-40AF-9033-FF45C29DB77B}" srcOrd="0" destOrd="0" presId="urn:microsoft.com/office/officeart/2005/8/layout/hierarchy6"/>
    <dgm:cxn modelId="{6594479D-F43C-4982-AA7D-6382AC532EBC}" type="presOf" srcId="{42801876-7D39-420C-B0B9-6D89AF36EAD6}" destId="{C18022B0-E729-4D46-A806-344694EDFC7D}" srcOrd="0" destOrd="0" presId="urn:microsoft.com/office/officeart/2005/8/layout/hierarchy6"/>
    <dgm:cxn modelId="{78C2CD7E-C53E-4DDB-B013-409CD6DCBDD1}" srcId="{4804E14C-DC6A-4AF1-B419-F468BF5F07E1}" destId="{2469466C-DC82-4425-80D9-369BA7C0A32A}" srcOrd="1" destOrd="0" parTransId="{F9C572DD-9C3A-4728-B31C-A0AF81C59B86}" sibTransId="{04C605F6-139F-46D7-8D04-6613A43035A9}"/>
    <dgm:cxn modelId="{CE2EBE66-EE80-401D-B4E7-28544A409EBA}" type="presOf" srcId="{2E24D2FB-0647-4C18-B5D4-D7892FF7BF8A}" destId="{C99C0EBB-816A-44C4-B0A0-23AE791556D6}" srcOrd="0" destOrd="0" presId="urn:microsoft.com/office/officeart/2005/8/layout/hierarchy6"/>
    <dgm:cxn modelId="{739C18BA-0C79-48B0-AAF3-55EFCB9D00F6}" srcId="{2469466C-DC82-4425-80D9-369BA7C0A32A}" destId="{13434E39-A211-4892-B00F-15944A5E169D}" srcOrd="0" destOrd="0" parTransId="{48F6A4D3-58C8-401C-A186-DB4815096A0A}" sibTransId="{173DB466-28BB-4156-A92B-D95C020ACB97}"/>
    <dgm:cxn modelId="{EB7E73DF-CF68-4694-9CD2-996F2ED8063B}" type="presOf" srcId="{48F6A4D3-58C8-401C-A186-DB4815096A0A}" destId="{BA95F407-A5B3-4D3B-B90D-802C101982E5}" srcOrd="0" destOrd="0" presId="urn:microsoft.com/office/officeart/2005/8/layout/hierarchy6"/>
    <dgm:cxn modelId="{2996083B-E11A-4FD5-B4D0-A47260935174}" type="presOf" srcId="{5620C191-1AC1-4504-BAE8-39923F1DD19F}" destId="{20536771-F741-4F82-99ED-394CCF466881}" srcOrd="0" destOrd="0" presId="urn:microsoft.com/office/officeart/2005/8/layout/hierarchy6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202F33B7-D27F-4AF6-BAE0-5734D86AFC49}" type="presParOf" srcId="{C99C0EBB-816A-44C4-B0A0-23AE791556D6}" destId="{FFFCEE22-214D-4B42-BEE6-DA5B68D28CE4}" srcOrd="0" destOrd="0" presId="urn:microsoft.com/office/officeart/2005/8/layout/hierarchy6"/>
    <dgm:cxn modelId="{EC128917-3755-4337-A2F6-481AA9A38B35}" type="presParOf" srcId="{FFFCEE22-214D-4B42-BEE6-DA5B68D28CE4}" destId="{75FC0495-9060-494C-A31F-98F90D4340E6}" srcOrd="0" destOrd="0" presId="urn:microsoft.com/office/officeart/2005/8/layout/hierarchy6"/>
    <dgm:cxn modelId="{DD354AE6-42BF-438E-8501-226746C3A71C}" type="presParOf" srcId="{75FC0495-9060-494C-A31F-98F90D4340E6}" destId="{A47B0EBB-2D24-44B6-AC1B-A3D8AC99509D}" srcOrd="0" destOrd="0" presId="urn:microsoft.com/office/officeart/2005/8/layout/hierarchy6"/>
    <dgm:cxn modelId="{6906CF1F-9502-46C5-A5BA-F94716A8D070}" type="presParOf" srcId="{A47B0EBB-2D24-44B6-AC1B-A3D8AC99509D}" destId="{C18022B0-E729-4D46-A806-344694EDFC7D}" srcOrd="0" destOrd="0" presId="urn:microsoft.com/office/officeart/2005/8/layout/hierarchy6"/>
    <dgm:cxn modelId="{725CF3C9-6BCD-4B99-BD0C-ABD5E2B12843}" type="presParOf" srcId="{A47B0EBB-2D24-44B6-AC1B-A3D8AC99509D}" destId="{D96CB9C4-D151-49E5-A7F0-50B013C2D360}" srcOrd="1" destOrd="0" presId="urn:microsoft.com/office/officeart/2005/8/layout/hierarchy6"/>
    <dgm:cxn modelId="{C0CA9D69-0473-4F8E-A6FD-F3ABC5657B5F}" type="presParOf" srcId="{D96CB9C4-D151-49E5-A7F0-50B013C2D360}" destId="{22F499D3-F46E-49F1-9C1E-05739BE1061C}" srcOrd="0" destOrd="0" presId="urn:microsoft.com/office/officeart/2005/8/layout/hierarchy6"/>
    <dgm:cxn modelId="{01738331-6D87-4ECF-A308-85F2A8BBD590}" type="presParOf" srcId="{D96CB9C4-D151-49E5-A7F0-50B013C2D360}" destId="{F40174B7-D2D8-4673-8A88-A1523D9059C0}" srcOrd="1" destOrd="0" presId="urn:microsoft.com/office/officeart/2005/8/layout/hierarchy6"/>
    <dgm:cxn modelId="{2D60C969-FCCE-4498-B0D3-2CEC08F3EBB4}" type="presParOf" srcId="{F40174B7-D2D8-4673-8A88-A1523D9059C0}" destId="{20536771-F741-4F82-99ED-394CCF466881}" srcOrd="0" destOrd="0" presId="urn:microsoft.com/office/officeart/2005/8/layout/hierarchy6"/>
    <dgm:cxn modelId="{0EBECD1B-48BF-4B3D-B4D5-EBAB25D628DE}" type="presParOf" srcId="{F40174B7-D2D8-4673-8A88-A1523D9059C0}" destId="{E98A4F2E-0565-42E7-8CB2-F93C359E33A5}" srcOrd="1" destOrd="0" presId="urn:microsoft.com/office/officeart/2005/8/layout/hierarchy6"/>
    <dgm:cxn modelId="{A9FD82B9-1567-4FB2-BAB4-BD315B610F2C}" type="presParOf" srcId="{E98A4F2E-0565-42E7-8CB2-F93C359E33A5}" destId="{20B0E81B-A89E-47BE-9E8C-EFA1196E04F5}" srcOrd="0" destOrd="0" presId="urn:microsoft.com/office/officeart/2005/8/layout/hierarchy6"/>
    <dgm:cxn modelId="{9A4326DD-A775-4963-8E59-E177780232FE}" type="presParOf" srcId="{E98A4F2E-0565-42E7-8CB2-F93C359E33A5}" destId="{DCD799E3-AEFD-4F1E-8C43-1D4823158ACA}" srcOrd="1" destOrd="0" presId="urn:microsoft.com/office/officeart/2005/8/layout/hierarchy6"/>
    <dgm:cxn modelId="{9CEDE852-73C8-459A-B8AF-BC45161EA0B3}" type="presParOf" srcId="{DCD799E3-AEFD-4F1E-8C43-1D4823158ACA}" destId="{1D9A8CCF-670E-4DDD-AF83-A7EC1DEFB29C}" srcOrd="0" destOrd="0" presId="urn:microsoft.com/office/officeart/2005/8/layout/hierarchy6"/>
    <dgm:cxn modelId="{5B9D0E7A-F6A8-4D2F-8C0D-A8B978262EC6}" type="presParOf" srcId="{DCD799E3-AEFD-4F1E-8C43-1D4823158ACA}" destId="{33806E5D-272A-4C5C-8820-E00673C5088A}" srcOrd="1" destOrd="0" presId="urn:microsoft.com/office/officeart/2005/8/layout/hierarchy6"/>
    <dgm:cxn modelId="{6FE1D8F0-0AB8-4300-9127-4D1534C65F48}" type="presParOf" srcId="{33806E5D-272A-4C5C-8820-E00673C5088A}" destId="{D6938F29-C1BC-473B-A00D-35E5E3A634F0}" srcOrd="0" destOrd="0" presId="urn:microsoft.com/office/officeart/2005/8/layout/hierarchy6"/>
    <dgm:cxn modelId="{0CC0BDD3-5A36-46C1-BF97-02EDDC06EF05}" type="presParOf" srcId="{33806E5D-272A-4C5C-8820-E00673C5088A}" destId="{107FFA07-CD20-4AA8-A7C9-86A47454231A}" srcOrd="1" destOrd="0" presId="urn:microsoft.com/office/officeart/2005/8/layout/hierarchy6"/>
    <dgm:cxn modelId="{C16AB978-C3DD-414C-A1AE-FE6F0C34ED5C}" type="presParOf" srcId="{107FFA07-CD20-4AA8-A7C9-86A47454231A}" destId="{09FB0637-DD54-4EAB-A835-2EE7610AA2E7}" srcOrd="0" destOrd="0" presId="urn:microsoft.com/office/officeart/2005/8/layout/hierarchy6"/>
    <dgm:cxn modelId="{C7A375B7-5C75-4F56-A3B6-5634FFDE68F0}" type="presParOf" srcId="{107FFA07-CD20-4AA8-A7C9-86A47454231A}" destId="{D254628D-FE73-4BCF-8D8A-A92EA0B24F3A}" srcOrd="1" destOrd="0" presId="urn:microsoft.com/office/officeart/2005/8/layout/hierarchy6"/>
    <dgm:cxn modelId="{8852CE6F-96BC-459F-9AD7-1C8DF323A972}" type="presParOf" srcId="{33806E5D-272A-4C5C-8820-E00673C5088A}" destId="{105BAF32-9C5E-40AF-9033-FF45C29DB77B}" srcOrd="2" destOrd="0" presId="urn:microsoft.com/office/officeart/2005/8/layout/hierarchy6"/>
    <dgm:cxn modelId="{26A277FB-798F-4460-BB96-5A1154803EEA}" type="presParOf" srcId="{33806E5D-272A-4C5C-8820-E00673C5088A}" destId="{2920D801-CB41-4EB6-BA7D-5E0361AA8820}" srcOrd="3" destOrd="0" presId="urn:microsoft.com/office/officeart/2005/8/layout/hierarchy6"/>
    <dgm:cxn modelId="{348A1F72-FFAE-4830-B69F-F80E06B00C73}" type="presParOf" srcId="{2920D801-CB41-4EB6-BA7D-5E0361AA8820}" destId="{EAF03342-EBBF-4073-BF72-D21526176D60}" srcOrd="0" destOrd="0" presId="urn:microsoft.com/office/officeart/2005/8/layout/hierarchy6"/>
    <dgm:cxn modelId="{64BC3420-492A-4D56-BA3A-ED382BBA7DBE}" type="presParOf" srcId="{2920D801-CB41-4EB6-BA7D-5E0361AA8820}" destId="{AA17FC15-6319-4341-81F1-3AC70FC61463}" srcOrd="1" destOrd="0" presId="urn:microsoft.com/office/officeart/2005/8/layout/hierarchy6"/>
    <dgm:cxn modelId="{6E229C6A-43B4-4426-9F79-4E12B1DE482A}" type="presParOf" srcId="{E98A4F2E-0565-42E7-8CB2-F93C359E33A5}" destId="{DB722F44-E9D5-49A8-8184-6CE02103FA40}" srcOrd="2" destOrd="0" presId="urn:microsoft.com/office/officeart/2005/8/layout/hierarchy6"/>
    <dgm:cxn modelId="{1DE60E68-780A-4CF1-865F-7E87791B3F80}" type="presParOf" srcId="{E98A4F2E-0565-42E7-8CB2-F93C359E33A5}" destId="{427AFA87-07BB-495B-85A3-F18B2B4984D7}" srcOrd="3" destOrd="0" presId="urn:microsoft.com/office/officeart/2005/8/layout/hierarchy6"/>
    <dgm:cxn modelId="{A27EC41E-9DB2-462C-A8AB-91B9BF998582}" type="presParOf" srcId="{427AFA87-07BB-495B-85A3-F18B2B4984D7}" destId="{C6EAA305-D13C-4474-B5F1-81369E079B41}" srcOrd="0" destOrd="0" presId="urn:microsoft.com/office/officeart/2005/8/layout/hierarchy6"/>
    <dgm:cxn modelId="{A14DEACF-593A-4EA7-AA5E-6643C17C5E08}" type="presParOf" srcId="{427AFA87-07BB-495B-85A3-F18B2B4984D7}" destId="{1F50E331-204F-4101-B996-F1ABF9A1699B}" srcOrd="1" destOrd="0" presId="urn:microsoft.com/office/officeart/2005/8/layout/hierarchy6"/>
    <dgm:cxn modelId="{B7EA05E2-6D8A-430C-9749-6920A6BFDD39}" type="presParOf" srcId="{1F50E331-204F-4101-B996-F1ABF9A1699B}" destId="{4E3E4CB1-4070-42E3-9CD0-2B07A0B9D4B4}" srcOrd="0" destOrd="0" presId="urn:microsoft.com/office/officeart/2005/8/layout/hierarchy6"/>
    <dgm:cxn modelId="{A263698E-18BF-4E60-A14F-21440742E29A}" type="presParOf" srcId="{1F50E331-204F-4101-B996-F1ABF9A1699B}" destId="{8AE27900-F816-4A1C-87D5-74CC0E891661}" srcOrd="1" destOrd="0" presId="urn:microsoft.com/office/officeart/2005/8/layout/hierarchy6"/>
    <dgm:cxn modelId="{C95240E5-5FE2-4642-A18C-D08D2D60ADBD}" type="presParOf" srcId="{8AE27900-F816-4A1C-87D5-74CC0E891661}" destId="{2870CD92-BDA8-4812-9D10-895E45C67316}" srcOrd="0" destOrd="0" presId="urn:microsoft.com/office/officeart/2005/8/layout/hierarchy6"/>
    <dgm:cxn modelId="{794A947F-9BD7-4DA7-A39C-EF2065C386AE}" type="presParOf" srcId="{8AE27900-F816-4A1C-87D5-74CC0E891661}" destId="{CE7CD56F-F37C-4284-BEF6-9AD04F3C122E}" srcOrd="1" destOrd="0" presId="urn:microsoft.com/office/officeart/2005/8/layout/hierarchy6"/>
    <dgm:cxn modelId="{DDC775CD-6C99-494D-8BFE-59DBB0015E1E}" type="presParOf" srcId="{CE7CD56F-F37C-4284-BEF6-9AD04F3C122E}" destId="{D1E6A993-B2C6-46C1-830D-6A2B37F0CBA8}" srcOrd="0" destOrd="0" presId="urn:microsoft.com/office/officeart/2005/8/layout/hierarchy6"/>
    <dgm:cxn modelId="{D11C328A-9527-48AF-8D2D-A0FDA53F8EC5}" type="presParOf" srcId="{CE7CD56F-F37C-4284-BEF6-9AD04F3C122E}" destId="{BDDC96BF-9FD3-4527-887F-39F2774C63FA}" srcOrd="1" destOrd="0" presId="urn:microsoft.com/office/officeart/2005/8/layout/hierarchy6"/>
    <dgm:cxn modelId="{C83BB07C-75C2-4B64-9537-15310415B764}" type="presParOf" srcId="{BDDC96BF-9FD3-4527-887F-39F2774C63FA}" destId="{87759E81-DF41-4B66-8069-B1E4A76115EA}" srcOrd="0" destOrd="0" presId="urn:microsoft.com/office/officeart/2005/8/layout/hierarchy6"/>
    <dgm:cxn modelId="{677D293C-5D6F-4F7C-B8BC-70EAA8C83440}" type="presParOf" srcId="{BDDC96BF-9FD3-4527-887F-39F2774C63FA}" destId="{22F91CD6-F393-47F5-9537-D1086ECAF0B7}" srcOrd="1" destOrd="0" presId="urn:microsoft.com/office/officeart/2005/8/layout/hierarchy6"/>
    <dgm:cxn modelId="{774F92DF-9CDA-477F-AFED-57FFB2DA48C3}" type="presParOf" srcId="{CE7CD56F-F37C-4284-BEF6-9AD04F3C122E}" destId="{135D795C-DDDA-4426-9F67-ACE806B59865}" srcOrd="2" destOrd="0" presId="urn:microsoft.com/office/officeart/2005/8/layout/hierarchy6"/>
    <dgm:cxn modelId="{F2DB8DF3-1389-4631-B9DE-FD58B9E1F757}" type="presParOf" srcId="{CE7CD56F-F37C-4284-BEF6-9AD04F3C122E}" destId="{2EE22FD7-A8D1-4487-A39A-EB670A15EA63}" srcOrd="3" destOrd="0" presId="urn:microsoft.com/office/officeart/2005/8/layout/hierarchy6"/>
    <dgm:cxn modelId="{10B1D987-80ED-4DAF-B2CF-C94F8476006C}" type="presParOf" srcId="{2EE22FD7-A8D1-4487-A39A-EB670A15EA63}" destId="{8778B58B-7E79-424D-B772-81719D44E5C2}" srcOrd="0" destOrd="0" presId="urn:microsoft.com/office/officeart/2005/8/layout/hierarchy6"/>
    <dgm:cxn modelId="{94129D63-267F-4A30-A979-CAF523920A2E}" type="presParOf" srcId="{2EE22FD7-A8D1-4487-A39A-EB670A15EA63}" destId="{C8C0571A-C8CD-4A0A-B9CC-4E079EF173C7}" srcOrd="1" destOrd="0" presId="urn:microsoft.com/office/officeart/2005/8/layout/hierarchy6"/>
    <dgm:cxn modelId="{88D4D662-6A0C-4E9E-8148-27551B890CC8}" type="presParOf" srcId="{1F50E331-204F-4101-B996-F1ABF9A1699B}" destId="{C48E11A7-E171-469E-A84E-2316E19CB9C1}" srcOrd="2" destOrd="0" presId="urn:microsoft.com/office/officeart/2005/8/layout/hierarchy6"/>
    <dgm:cxn modelId="{64CAF778-DC21-40C5-ADE7-84285B944400}" type="presParOf" srcId="{1F50E331-204F-4101-B996-F1ABF9A1699B}" destId="{C82E85F1-0A41-46C7-8415-B8E9F0CCC15E}" srcOrd="3" destOrd="0" presId="urn:microsoft.com/office/officeart/2005/8/layout/hierarchy6"/>
    <dgm:cxn modelId="{EBB74C83-18DE-4571-9400-4719A9D09174}" type="presParOf" srcId="{C82E85F1-0A41-46C7-8415-B8E9F0CCC15E}" destId="{07CC7900-7239-48A1-A123-42D0E4BB00EA}" srcOrd="0" destOrd="0" presId="urn:microsoft.com/office/officeart/2005/8/layout/hierarchy6"/>
    <dgm:cxn modelId="{ECE0A966-09FB-47CC-8EF3-14ADDD6AE899}" type="presParOf" srcId="{C82E85F1-0A41-46C7-8415-B8E9F0CCC15E}" destId="{0EDC7E43-1FF5-4A34-B02F-E241684A64B0}" srcOrd="1" destOrd="0" presId="urn:microsoft.com/office/officeart/2005/8/layout/hierarchy6"/>
    <dgm:cxn modelId="{EA5C2937-708F-4694-ADC6-A0529F18EC7A}" type="presParOf" srcId="{0EDC7E43-1FF5-4A34-B02F-E241684A64B0}" destId="{BA95F407-A5B3-4D3B-B90D-802C101982E5}" srcOrd="0" destOrd="0" presId="urn:microsoft.com/office/officeart/2005/8/layout/hierarchy6"/>
    <dgm:cxn modelId="{3A3ED469-8E55-4F93-84DC-F208B78C7DE7}" type="presParOf" srcId="{0EDC7E43-1FF5-4A34-B02F-E241684A64B0}" destId="{279ED36A-7076-4476-961E-D59D81F2FB94}" srcOrd="1" destOrd="0" presId="urn:microsoft.com/office/officeart/2005/8/layout/hierarchy6"/>
    <dgm:cxn modelId="{CBD5BABD-619B-47C5-98D5-E68A3F6EEA1C}" type="presParOf" srcId="{279ED36A-7076-4476-961E-D59D81F2FB94}" destId="{E94040C0-55FB-45F5-926A-763B5CEBFB73}" srcOrd="0" destOrd="0" presId="urn:microsoft.com/office/officeart/2005/8/layout/hierarchy6"/>
    <dgm:cxn modelId="{BC41D04F-E66C-45DA-B093-B4C42A690904}" type="presParOf" srcId="{279ED36A-7076-4476-961E-D59D81F2FB94}" destId="{D65DDFF5-E987-460C-8C48-58DA89D5F21E}" srcOrd="1" destOrd="0" presId="urn:microsoft.com/office/officeart/2005/8/layout/hierarchy6"/>
    <dgm:cxn modelId="{F532E716-A691-448B-B8E6-0FDB6145BE03}" type="presParOf" srcId="{0EDC7E43-1FF5-4A34-B02F-E241684A64B0}" destId="{426FF9DA-7554-44E2-8D9A-C10B9F245D2A}" srcOrd="2" destOrd="0" presId="urn:microsoft.com/office/officeart/2005/8/layout/hierarchy6"/>
    <dgm:cxn modelId="{4F96B3C9-DCC2-424F-B65E-A1448EB39A48}" type="presParOf" srcId="{0EDC7E43-1FF5-4A34-B02F-E241684A64B0}" destId="{150CA109-E9EF-4FF5-872A-9D0E6CA1D363}" srcOrd="3" destOrd="0" presId="urn:microsoft.com/office/officeart/2005/8/layout/hierarchy6"/>
    <dgm:cxn modelId="{3189CE23-AA02-4F6F-B3F4-080B1CADF556}" type="presParOf" srcId="{150CA109-E9EF-4FF5-872A-9D0E6CA1D363}" destId="{F3A9DB5C-C962-4A0D-B11D-F4A010997801}" srcOrd="0" destOrd="0" presId="urn:microsoft.com/office/officeart/2005/8/layout/hierarchy6"/>
    <dgm:cxn modelId="{1E11C820-8EAF-4CEE-BFCC-1965562C296D}" type="presParOf" srcId="{150CA109-E9EF-4FF5-872A-9D0E6CA1D363}" destId="{AD5053E2-D702-4965-A2D7-94F16CCB6C43}" srcOrd="1" destOrd="0" presId="urn:microsoft.com/office/officeart/2005/8/layout/hierarchy6"/>
    <dgm:cxn modelId="{1ECEE6DF-FCAB-455B-A008-73198F8569E6}" type="presParOf" srcId="{D96CB9C4-D151-49E5-A7F0-50B013C2D360}" destId="{A7217989-E96F-4010-9A56-C3692A66B94A}" srcOrd="2" destOrd="0" presId="urn:microsoft.com/office/officeart/2005/8/layout/hierarchy6"/>
    <dgm:cxn modelId="{8864118B-27FF-4B92-8D40-12798CA1A3DA}" type="presParOf" srcId="{D96CB9C4-D151-49E5-A7F0-50B013C2D360}" destId="{B8F6B6ED-1314-4B7B-9589-27111906FF75}" srcOrd="3" destOrd="0" presId="urn:microsoft.com/office/officeart/2005/8/layout/hierarchy6"/>
    <dgm:cxn modelId="{0AA87F0B-E30D-4223-B426-EF68AA78AF80}" type="presParOf" srcId="{B8F6B6ED-1314-4B7B-9589-27111906FF75}" destId="{143B1C7E-B8BD-4480-8FA5-1796E25F5EDB}" srcOrd="0" destOrd="0" presId="urn:microsoft.com/office/officeart/2005/8/layout/hierarchy6"/>
    <dgm:cxn modelId="{79D0821E-9189-4AE9-8748-0735004DA983}" type="presParOf" srcId="{B8F6B6ED-1314-4B7B-9589-27111906FF75}" destId="{B6FE4156-77FF-4914-B765-FC996501ED40}" srcOrd="1" destOrd="0" presId="urn:microsoft.com/office/officeart/2005/8/layout/hierarchy6"/>
    <dgm:cxn modelId="{7623D02A-005D-444D-B891-3BCC94BE9177}" type="presParOf" srcId="{B6FE4156-77FF-4914-B765-FC996501ED40}" destId="{9664E40E-24B3-459C-BA87-8F39082F93C3}" srcOrd="0" destOrd="0" presId="urn:microsoft.com/office/officeart/2005/8/layout/hierarchy6"/>
    <dgm:cxn modelId="{772EF51D-9693-4C63-A304-989446EC99C3}" type="presParOf" srcId="{B6FE4156-77FF-4914-B765-FC996501ED40}" destId="{6604256A-2301-4C35-90E2-CEA9CE3F6D0A}" srcOrd="1" destOrd="0" presId="urn:microsoft.com/office/officeart/2005/8/layout/hierarchy6"/>
    <dgm:cxn modelId="{C25EB8A6-2687-43BC-AF72-1940083DE28E}" type="presParOf" srcId="{6604256A-2301-4C35-90E2-CEA9CE3F6D0A}" destId="{DF787E0D-3B00-4D4F-BF6A-7E4A7737636B}" srcOrd="0" destOrd="0" presId="urn:microsoft.com/office/officeart/2005/8/layout/hierarchy6"/>
    <dgm:cxn modelId="{B807A92A-E700-4CD7-8F23-6AC31AD88488}" type="presParOf" srcId="{6604256A-2301-4C35-90E2-CEA9CE3F6D0A}" destId="{FBFFBD17-2966-4B62-A36F-49D5DD656273}" srcOrd="1" destOrd="0" presId="urn:microsoft.com/office/officeart/2005/8/layout/hierarchy6"/>
    <dgm:cxn modelId="{94462CD0-8F72-426D-8EBD-AD770292E450}" type="presParOf" srcId="{B6FE4156-77FF-4914-B765-FC996501ED40}" destId="{7C66FBC8-414E-4D0D-A049-9442F8C287D0}" srcOrd="2" destOrd="0" presId="urn:microsoft.com/office/officeart/2005/8/layout/hierarchy6"/>
    <dgm:cxn modelId="{DA860BEA-DE54-4C08-80C2-5341DE48E9C3}" type="presParOf" srcId="{B6FE4156-77FF-4914-B765-FC996501ED40}" destId="{6D9B5FB4-8F20-4720-BC70-CE52CE33C3E3}" srcOrd="3" destOrd="0" presId="urn:microsoft.com/office/officeart/2005/8/layout/hierarchy6"/>
    <dgm:cxn modelId="{495DDF3A-C84B-499F-80B1-B012C2FB7EB9}" type="presParOf" srcId="{6D9B5FB4-8F20-4720-BC70-CE52CE33C3E3}" destId="{5877E5BF-6B95-4F6F-8E28-F40958DF8C89}" srcOrd="0" destOrd="0" presId="urn:microsoft.com/office/officeart/2005/8/layout/hierarchy6"/>
    <dgm:cxn modelId="{3F181EA6-1C7C-402F-921B-1B594D86F34B}" type="presParOf" srcId="{6D9B5FB4-8F20-4720-BC70-CE52CE33C3E3}" destId="{C1692398-D224-48EB-8A56-9A1F89E6165F}" srcOrd="1" destOrd="0" presId="urn:microsoft.com/office/officeart/2005/8/layout/hierarchy6"/>
    <dgm:cxn modelId="{2A79D3A4-41B5-481F-9D2C-BD86295F354A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802853F7-0063-45F9-8D84-B626B330BCFF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CC921500-7468-4A64-861E-46FA13A2CA01}" type="parTrans" cxnId="{2AE32B16-B044-4760-A9FE-BD70A4BD3BDE}">
      <dgm:prSet/>
      <dgm:spPr/>
      <dgm:t>
        <a:bodyPr/>
        <a:lstStyle/>
        <a:p>
          <a:endParaRPr lang="en-CA"/>
        </a:p>
      </dgm:t>
    </dgm:pt>
    <dgm:pt modelId="{567E9921-1C65-4E2B-B4F4-D4DEC5BCA7B8}" type="sibTrans" cxnId="{2AE32B16-B044-4760-A9FE-BD70A4BD3BDE}">
      <dgm:prSet/>
      <dgm:spPr/>
      <dgm:t>
        <a:bodyPr/>
        <a:lstStyle/>
        <a:p>
          <a:endParaRPr lang="en-CA"/>
        </a:p>
      </dgm:t>
    </dgm:pt>
    <dgm:pt modelId="{2469466C-DC82-4425-80D9-369BA7C0A32A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F9C572DD-9C3A-4728-B31C-A0AF81C59B86}" type="parTrans" cxnId="{78C2CD7E-C53E-4DDB-B013-409CD6DCBDD1}">
      <dgm:prSet/>
      <dgm:spPr/>
      <dgm:t>
        <a:bodyPr/>
        <a:lstStyle/>
        <a:p>
          <a:endParaRPr lang="en-CA"/>
        </a:p>
      </dgm:t>
    </dgm:pt>
    <dgm:pt modelId="{04C605F6-139F-46D7-8D04-6613A43035A9}" type="sibTrans" cxnId="{78C2CD7E-C53E-4DDB-B013-409CD6DCBDD1}">
      <dgm:prSet/>
      <dgm:spPr/>
      <dgm:t>
        <a:bodyPr/>
        <a:lstStyle/>
        <a:p>
          <a:endParaRPr lang="en-CA"/>
        </a:p>
      </dgm:t>
    </dgm:pt>
    <dgm:pt modelId="{805A9551-956C-4207-A47D-C79EFEAB2B07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AE09E7EC-824E-4B24-A7AC-30141B4F97AB}" type="parTrans" cxnId="{9BE9A6A8-79ED-4B08-B949-435B2BD89D8A}">
      <dgm:prSet/>
      <dgm:spPr/>
      <dgm:t>
        <a:bodyPr/>
        <a:lstStyle/>
        <a:p>
          <a:endParaRPr lang="en-CA"/>
        </a:p>
      </dgm:t>
    </dgm:pt>
    <dgm:pt modelId="{6C5AD3AB-16F1-42AD-9628-429BC85608ED}" type="sibTrans" cxnId="{9BE9A6A8-79ED-4B08-B949-435B2BD89D8A}">
      <dgm:prSet/>
      <dgm:spPr/>
      <dgm:t>
        <a:bodyPr/>
        <a:lstStyle/>
        <a:p>
          <a:endParaRPr lang="en-CA"/>
        </a:p>
      </dgm:t>
    </dgm:pt>
    <dgm:pt modelId="{F4B0BD90-4F2C-475D-AEAB-0C7E33A425D3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78BF49B9-28DA-49E7-967E-9C664C412F24}" type="parTrans" cxnId="{DA9ABF73-9B52-437A-8128-D4E7C1388D16}">
      <dgm:prSet/>
      <dgm:spPr/>
      <dgm:t>
        <a:bodyPr/>
        <a:lstStyle/>
        <a:p>
          <a:endParaRPr lang="en-CA"/>
        </a:p>
      </dgm:t>
    </dgm:pt>
    <dgm:pt modelId="{CFA50924-900C-4A37-AB1E-43C45FEC75F4}" type="sibTrans" cxnId="{DA9ABF73-9B52-437A-8128-D4E7C1388D16}">
      <dgm:prSet/>
      <dgm:spPr/>
      <dgm:t>
        <a:bodyPr/>
        <a:lstStyle/>
        <a:p>
          <a:endParaRPr lang="en-CA"/>
        </a:p>
      </dgm:t>
    </dgm:pt>
    <dgm:pt modelId="{13434E39-A211-4892-B00F-15944A5E169D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8F6A4D3-58C8-401C-A186-DB4815096A0A}" type="parTrans" cxnId="{739C18BA-0C79-48B0-AAF3-55EFCB9D00F6}">
      <dgm:prSet/>
      <dgm:spPr/>
      <dgm:t>
        <a:bodyPr/>
        <a:lstStyle/>
        <a:p>
          <a:endParaRPr lang="en-CA"/>
        </a:p>
      </dgm:t>
    </dgm:pt>
    <dgm:pt modelId="{173DB466-28BB-4156-A92B-D95C020ACB97}" type="sibTrans" cxnId="{739C18BA-0C79-48B0-AAF3-55EFCB9D00F6}">
      <dgm:prSet/>
      <dgm:spPr/>
      <dgm:t>
        <a:bodyPr/>
        <a:lstStyle/>
        <a:p>
          <a:endParaRPr lang="en-CA"/>
        </a:p>
      </dgm:t>
    </dgm:pt>
    <dgm:pt modelId="{6D0271C9-6952-490F-BB39-B8FDA19508B5}">
      <dgm:prSet phldrT="[Text]"/>
      <dgm:spPr/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B0D5FBF7-AD1A-4AFD-8781-F168316A5068}" type="parTrans" cxnId="{45489DF0-99E9-4A3F-994D-51CA95DAA2B1}">
      <dgm:prSet/>
      <dgm:spPr/>
      <dgm:t>
        <a:bodyPr/>
        <a:lstStyle/>
        <a:p>
          <a:endParaRPr lang="en-CA"/>
        </a:p>
      </dgm:t>
    </dgm:pt>
    <dgm:pt modelId="{9A4B2891-778D-4D52-9BBA-5747765631D5}" type="sibTrans" cxnId="{45489DF0-99E9-4A3F-994D-51CA95DAA2B1}">
      <dgm:prSet/>
      <dgm:spPr/>
      <dgm:t>
        <a:bodyPr/>
        <a:lstStyle/>
        <a:p>
          <a:endParaRPr lang="en-CA"/>
        </a:p>
      </dgm:t>
    </dgm:pt>
    <dgm:pt modelId="{F2ED4A35-61D0-471F-9D3D-C19554D83FB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20C27AEB-B90C-482D-B7AE-7DF33F262CE9}" type="parTrans" cxnId="{25F2210A-A8AE-408A-9D09-2261EDE6DEE7}">
      <dgm:prSet/>
      <dgm:spPr/>
      <dgm:t>
        <a:bodyPr/>
        <a:lstStyle/>
        <a:p>
          <a:endParaRPr lang="en-CA"/>
        </a:p>
      </dgm:t>
    </dgm:pt>
    <dgm:pt modelId="{EFF15230-A333-48DC-A730-BFD63C779FC7}" type="sibTrans" cxnId="{25F2210A-A8AE-408A-9D09-2261EDE6DEE7}">
      <dgm:prSet/>
      <dgm:spPr/>
      <dgm:t>
        <a:bodyPr/>
        <a:lstStyle/>
        <a:p>
          <a:endParaRPr lang="en-CA"/>
        </a:p>
      </dgm:t>
    </dgm:pt>
    <dgm:pt modelId="{44BF1F22-943B-412E-8213-E9AEB65D54E3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332999CD-69DD-4BCD-BF8E-9AEEBCD1FEAF}" type="parTrans" cxnId="{1C3D17FD-4D56-4377-A1B4-A490E7C53012}">
      <dgm:prSet/>
      <dgm:spPr/>
      <dgm:t>
        <a:bodyPr/>
        <a:lstStyle/>
        <a:p>
          <a:endParaRPr lang="en-CA"/>
        </a:p>
      </dgm:t>
    </dgm:pt>
    <dgm:pt modelId="{7E8267F8-A93F-40F5-9F29-38F31B10CE13}" type="sibTrans" cxnId="{1C3D17FD-4D56-4377-A1B4-A490E7C53012}">
      <dgm:prSet/>
      <dgm:spPr/>
      <dgm:t>
        <a:bodyPr/>
        <a:lstStyle/>
        <a:p>
          <a:endParaRPr lang="en-CA"/>
        </a:p>
      </dgm:t>
    </dgm:pt>
    <dgm:pt modelId="{B8D49E0B-E4A2-442F-95F4-8B9D5B1FF430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6D93BD64-7CCA-4750-90B0-FA8781562BE5}" type="parTrans" cxnId="{57DAE3A9-EBA8-48C7-91A9-A5FE383E26EA}">
      <dgm:prSet/>
      <dgm:spPr/>
      <dgm:t>
        <a:bodyPr/>
        <a:lstStyle/>
        <a:p>
          <a:endParaRPr lang="en-CA"/>
        </a:p>
      </dgm:t>
    </dgm:pt>
    <dgm:pt modelId="{6B156FA9-1A0E-41CE-AC2B-9CFFC37DB7D6}" type="sibTrans" cxnId="{57DAE3A9-EBA8-48C7-91A9-A5FE383E26EA}">
      <dgm:prSet/>
      <dgm:spPr/>
      <dgm:t>
        <a:bodyPr/>
        <a:lstStyle/>
        <a:p>
          <a:endParaRPr lang="en-CA"/>
        </a:p>
      </dgm:t>
    </dgm:pt>
    <dgm:pt modelId="{EA35CA3A-BC3D-436E-AC86-592974EB9EC3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BE5CDF74-07D4-49AC-B6C7-4DF8F30483EB}" type="parTrans" cxnId="{9726C4CB-1556-4D5D-A2DD-0C11CECEAAB6}">
      <dgm:prSet/>
      <dgm:spPr/>
      <dgm:t>
        <a:bodyPr/>
        <a:lstStyle/>
        <a:p>
          <a:endParaRPr lang="en-CA"/>
        </a:p>
      </dgm:t>
    </dgm:pt>
    <dgm:pt modelId="{1B8FCF81-4B5A-4AA4-9721-4FE8E79A63D1}" type="sibTrans" cxnId="{9726C4CB-1556-4D5D-A2DD-0C11CECEAAB6}">
      <dgm:prSet/>
      <dgm:spPr/>
      <dgm:t>
        <a:bodyPr/>
        <a:lstStyle/>
        <a:p>
          <a:endParaRPr lang="en-CA"/>
        </a:p>
      </dgm:t>
    </dgm:pt>
    <dgm:pt modelId="{AC4E5BFB-93B6-46BB-A40C-E91F105F09BA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2683D907-8BB0-458D-95E1-2B67B6076152}" type="parTrans" cxnId="{ED42B82E-80BD-4C36-8E5B-CA5E430713BD}">
      <dgm:prSet/>
      <dgm:spPr/>
      <dgm:t>
        <a:bodyPr/>
        <a:lstStyle/>
        <a:p>
          <a:endParaRPr lang="en-CA"/>
        </a:p>
      </dgm:t>
    </dgm:pt>
    <dgm:pt modelId="{723E86DA-965F-493C-8B79-A04B9EE6E786}" type="sibTrans" cxnId="{ED42B82E-80BD-4C36-8E5B-CA5E430713BD}">
      <dgm:prSet/>
      <dgm:spPr/>
      <dgm:t>
        <a:bodyPr/>
        <a:lstStyle/>
        <a:p>
          <a:endParaRPr lang="en-CA"/>
        </a:p>
      </dgm:t>
    </dgm:pt>
    <dgm:pt modelId="{A1F7495D-3E02-47B7-9EA0-C36E59779679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c</a:t>
          </a:r>
          <a:endParaRPr lang="en-CA" dirty="0"/>
        </a:p>
      </dgm:t>
    </dgm:pt>
    <dgm:pt modelId="{7D183A07-DCF1-4733-A875-3C6B556C3325}" type="parTrans" cxnId="{1E47949D-BFD2-40AB-B444-E9095B53B2C2}">
      <dgm:prSet/>
      <dgm:spPr/>
      <dgm:t>
        <a:bodyPr/>
        <a:lstStyle/>
        <a:p>
          <a:endParaRPr lang="en-CA"/>
        </a:p>
      </dgm:t>
    </dgm:pt>
    <dgm:pt modelId="{A7CBFDDC-936B-481F-8469-B7FA740DEAFE}" type="sibTrans" cxnId="{1E47949D-BFD2-40AB-B444-E9095B53B2C2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12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12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12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12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4E3E4CB1-4070-42E3-9CD0-2B07A0B9D4B4}" type="pres">
      <dgm:prSet presAssocID="{CC921500-7468-4A64-861E-46FA13A2CA01}" presName="Name19" presStyleLbl="parChTrans1D4" presStyleIdx="2" presStyleCnt="12"/>
      <dgm:spPr/>
      <dgm:t>
        <a:bodyPr/>
        <a:lstStyle/>
        <a:p>
          <a:endParaRPr lang="en-CA"/>
        </a:p>
      </dgm:t>
    </dgm:pt>
    <dgm:pt modelId="{8AE27900-F816-4A1C-87D5-74CC0E891661}" type="pres">
      <dgm:prSet presAssocID="{802853F7-0063-45F9-8D84-B626B330BCFF}" presName="Name21" presStyleCnt="0"/>
      <dgm:spPr/>
    </dgm:pt>
    <dgm:pt modelId="{2870CD92-BDA8-4812-9D10-895E45C67316}" type="pres">
      <dgm:prSet presAssocID="{802853F7-0063-45F9-8D84-B626B330BCFF}" presName="level2Shape" presStyleLbl="node4" presStyleIdx="2" presStyleCnt="12"/>
      <dgm:spPr/>
      <dgm:t>
        <a:bodyPr/>
        <a:lstStyle/>
        <a:p>
          <a:endParaRPr lang="en-CA"/>
        </a:p>
      </dgm:t>
    </dgm:pt>
    <dgm:pt modelId="{CE7CD56F-F37C-4284-BEF6-9AD04F3C122E}" type="pres">
      <dgm:prSet presAssocID="{802853F7-0063-45F9-8D84-B626B330BCFF}" presName="hierChild3" presStyleCnt="0"/>
      <dgm:spPr/>
    </dgm:pt>
    <dgm:pt modelId="{D1E6A993-B2C6-46C1-830D-6A2B37F0CBA8}" type="pres">
      <dgm:prSet presAssocID="{AE09E7EC-824E-4B24-A7AC-30141B4F97AB}" presName="Name19" presStyleLbl="parChTrans1D4" presStyleIdx="3" presStyleCnt="12"/>
      <dgm:spPr/>
      <dgm:t>
        <a:bodyPr/>
        <a:lstStyle/>
        <a:p>
          <a:endParaRPr lang="en-CA"/>
        </a:p>
      </dgm:t>
    </dgm:pt>
    <dgm:pt modelId="{BDDC96BF-9FD3-4527-887F-39F2774C63FA}" type="pres">
      <dgm:prSet presAssocID="{805A9551-956C-4207-A47D-C79EFEAB2B07}" presName="Name21" presStyleCnt="0"/>
      <dgm:spPr/>
    </dgm:pt>
    <dgm:pt modelId="{87759E81-DF41-4B66-8069-B1E4A76115EA}" type="pres">
      <dgm:prSet presAssocID="{805A9551-956C-4207-A47D-C79EFEAB2B07}" presName="level2Shape" presStyleLbl="node4" presStyleIdx="3" presStyleCnt="12"/>
      <dgm:spPr/>
      <dgm:t>
        <a:bodyPr/>
        <a:lstStyle/>
        <a:p>
          <a:endParaRPr lang="en-CA"/>
        </a:p>
      </dgm:t>
    </dgm:pt>
    <dgm:pt modelId="{22F91CD6-F393-47F5-9537-D1086ECAF0B7}" type="pres">
      <dgm:prSet presAssocID="{805A9551-956C-4207-A47D-C79EFEAB2B07}" presName="hierChild3" presStyleCnt="0"/>
      <dgm:spPr/>
    </dgm:pt>
    <dgm:pt modelId="{135D795C-DDDA-4426-9F67-ACE806B59865}" type="pres">
      <dgm:prSet presAssocID="{78BF49B9-28DA-49E7-967E-9C664C412F24}" presName="Name19" presStyleLbl="parChTrans1D4" presStyleIdx="4" presStyleCnt="12"/>
      <dgm:spPr/>
      <dgm:t>
        <a:bodyPr/>
        <a:lstStyle/>
        <a:p>
          <a:endParaRPr lang="en-CA"/>
        </a:p>
      </dgm:t>
    </dgm:pt>
    <dgm:pt modelId="{2EE22FD7-A8D1-4487-A39A-EB670A15EA63}" type="pres">
      <dgm:prSet presAssocID="{F4B0BD90-4F2C-475D-AEAB-0C7E33A425D3}" presName="Name21" presStyleCnt="0"/>
      <dgm:spPr/>
    </dgm:pt>
    <dgm:pt modelId="{8778B58B-7E79-424D-B772-81719D44E5C2}" type="pres">
      <dgm:prSet presAssocID="{F4B0BD90-4F2C-475D-AEAB-0C7E33A425D3}" presName="level2Shape" presStyleLbl="node4" presStyleIdx="4" presStyleCnt="12"/>
      <dgm:spPr/>
      <dgm:t>
        <a:bodyPr/>
        <a:lstStyle/>
        <a:p>
          <a:endParaRPr lang="en-CA"/>
        </a:p>
      </dgm:t>
    </dgm:pt>
    <dgm:pt modelId="{C8C0571A-C8CD-4A0A-B9CC-4E079EF173C7}" type="pres">
      <dgm:prSet presAssocID="{F4B0BD90-4F2C-475D-AEAB-0C7E33A425D3}" presName="hierChild3" presStyleCnt="0"/>
      <dgm:spPr/>
    </dgm:pt>
    <dgm:pt modelId="{C48E11A7-E171-469E-A84E-2316E19CB9C1}" type="pres">
      <dgm:prSet presAssocID="{F9C572DD-9C3A-4728-B31C-A0AF81C59B86}" presName="Name19" presStyleLbl="parChTrans1D4" presStyleIdx="5" presStyleCnt="12"/>
      <dgm:spPr/>
      <dgm:t>
        <a:bodyPr/>
        <a:lstStyle/>
        <a:p>
          <a:endParaRPr lang="en-CA"/>
        </a:p>
      </dgm:t>
    </dgm:pt>
    <dgm:pt modelId="{C82E85F1-0A41-46C7-8415-B8E9F0CCC15E}" type="pres">
      <dgm:prSet presAssocID="{2469466C-DC82-4425-80D9-369BA7C0A32A}" presName="Name21" presStyleCnt="0"/>
      <dgm:spPr/>
    </dgm:pt>
    <dgm:pt modelId="{07CC7900-7239-48A1-A123-42D0E4BB00EA}" type="pres">
      <dgm:prSet presAssocID="{2469466C-DC82-4425-80D9-369BA7C0A32A}" presName="level2Shape" presStyleLbl="node4" presStyleIdx="5" presStyleCnt="12"/>
      <dgm:spPr/>
      <dgm:t>
        <a:bodyPr/>
        <a:lstStyle/>
        <a:p>
          <a:endParaRPr lang="en-CA"/>
        </a:p>
      </dgm:t>
    </dgm:pt>
    <dgm:pt modelId="{0EDC7E43-1FF5-4A34-B02F-E241684A64B0}" type="pres">
      <dgm:prSet presAssocID="{2469466C-DC82-4425-80D9-369BA7C0A32A}" presName="hierChild3" presStyleCnt="0"/>
      <dgm:spPr/>
    </dgm:pt>
    <dgm:pt modelId="{BA95F407-A5B3-4D3B-B90D-802C101982E5}" type="pres">
      <dgm:prSet presAssocID="{48F6A4D3-58C8-401C-A186-DB4815096A0A}" presName="Name19" presStyleLbl="parChTrans1D4" presStyleIdx="6" presStyleCnt="12"/>
      <dgm:spPr/>
      <dgm:t>
        <a:bodyPr/>
        <a:lstStyle/>
        <a:p>
          <a:endParaRPr lang="en-CA"/>
        </a:p>
      </dgm:t>
    </dgm:pt>
    <dgm:pt modelId="{279ED36A-7076-4476-961E-D59D81F2FB94}" type="pres">
      <dgm:prSet presAssocID="{13434E39-A211-4892-B00F-15944A5E169D}" presName="Name21" presStyleCnt="0"/>
      <dgm:spPr/>
    </dgm:pt>
    <dgm:pt modelId="{E94040C0-55FB-45F5-926A-763B5CEBFB73}" type="pres">
      <dgm:prSet presAssocID="{13434E39-A211-4892-B00F-15944A5E169D}" presName="level2Shape" presStyleLbl="node4" presStyleIdx="6" presStyleCnt="12"/>
      <dgm:spPr/>
      <dgm:t>
        <a:bodyPr/>
        <a:lstStyle/>
        <a:p>
          <a:endParaRPr lang="en-CA"/>
        </a:p>
      </dgm:t>
    </dgm:pt>
    <dgm:pt modelId="{D65DDFF5-E987-460C-8C48-58DA89D5F21E}" type="pres">
      <dgm:prSet presAssocID="{13434E39-A211-4892-B00F-15944A5E169D}" presName="hierChild3" presStyleCnt="0"/>
      <dgm:spPr/>
    </dgm:pt>
    <dgm:pt modelId="{426FF9DA-7554-44E2-8D9A-C10B9F245D2A}" type="pres">
      <dgm:prSet presAssocID="{B0D5FBF7-AD1A-4AFD-8781-F168316A5068}" presName="Name19" presStyleLbl="parChTrans1D4" presStyleIdx="7" presStyleCnt="12"/>
      <dgm:spPr/>
      <dgm:t>
        <a:bodyPr/>
        <a:lstStyle/>
        <a:p>
          <a:endParaRPr lang="en-CA"/>
        </a:p>
      </dgm:t>
    </dgm:pt>
    <dgm:pt modelId="{150CA109-E9EF-4FF5-872A-9D0E6CA1D363}" type="pres">
      <dgm:prSet presAssocID="{6D0271C9-6952-490F-BB39-B8FDA19508B5}" presName="Name21" presStyleCnt="0"/>
      <dgm:spPr/>
    </dgm:pt>
    <dgm:pt modelId="{F3A9DB5C-C962-4A0D-B11D-F4A010997801}" type="pres">
      <dgm:prSet presAssocID="{6D0271C9-6952-490F-BB39-B8FDA19508B5}" presName="level2Shape" presStyleLbl="node4" presStyleIdx="7" presStyleCnt="12"/>
      <dgm:spPr/>
      <dgm:t>
        <a:bodyPr/>
        <a:lstStyle/>
        <a:p>
          <a:endParaRPr lang="en-CA"/>
        </a:p>
      </dgm:t>
    </dgm:pt>
    <dgm:pt modelId="{AD5053E2-D702-4965-A2D7-94F16CCB6C43}" type="pres">
      <dgm:prSet presAssocID="{6D0271C9-6952-490F-BB39-B8FDA19508B5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ED0D609C-A354-4C0A-8F0E-18865C0B7D03}" type="pres">
      <dgm:prSet presAssocID="{20C27AEB-B90C-482D-B7AE-7DF33F262CE9}" presName="Name19" presStyleLbl="parChTrans1D3" presStyleIdx="2" presStyleCnt="4"/>
      <dgm:spPr/>
      <dgm:t>
        <a:bodyPr/>
        <a:lstStyle/>
        <a:p>
          <a:endParaRPr lang="en-CA"/>
        </a:p>
      </dgm:t>
    </dgm:pt>
    <dgm:pt modelId="{A656E4A0-17B5-4F19-9760-3CDF86C14EAF}" type="pres">
      <dgm:prSet presAssocID="{F2ED4A35-61D0-471F-9D3D-C19554D83FB8}" presName="Name21" presStyleCnt="0"/>
      <dgm:spPr/>
    </dgm:pt>
    <dgm:pt modelId="{8E825606-5326-4BD2-8012-7AAC22754D8A}" type="pres">
      <dgm:prSet presAssocID="{F2ED4A35-61D0-471F-9D3D-C19554D83FB8}" presName="level2Shape" presStyleLbl="node3" presStyleIdx="2" presStyleCnt="4"/>
      <dgm:spPr/>
      <dgm:t>
        <a:bodyPr/>
        <a:lstStyle/>
        <a:p>
          <a:endParaRPr lang="en-CA"/>
        </a:p>
      </dgm:t>
    </dgm:pt>
    <dgm:pt modelId="{1BCF0AA5-A05B-4727-9C74-A9C87C999BD5}" type="pres">
      <dgm:prSet presAssocID="{F2ED4A35-61D0-471F-9D3D-C19554D83FB8}" presName="hierChild3" presStyleCnt="0"/>
      <dgm:spPr/>
    </dgm:pt>
    <dgm:pt modelId="{3FA20073-951E-4A42-AAE7-6FA94D085CBB}" type="pres">
      <dgm:prSet presAssocID="{332999CD-69DD-4BCD-BF8E-9AEEBCD1FEAF}" presName="Name19" presStyleLbl="parChTrans1D4" presStyleIdx="8" presStyleCnt="12"/>
      <dgm:spPr/>
      <dgm:t>
        <a:bodyPr/>
        <a:lstStyle/>
        <a:p>
          <a:endParaRPr lang="en-CA"/>
        </a:p>
      </dgm:t>
    </dgm:pt>
    <dgm:pt modelId="{ED566000-829C-4AD9-98E6-16A6BD08590A}" type="pres">
      <dgm:prSet presAssocID="{44BF1F22-943B-412E-8213-E9AEB65D54E3}" presName="Name21" presStyleCnt="0"/>
      <dgm:spPr/>
    </dgm:pt>
    <dgm:pt modelId="{18A615AB-CFAB-4EBD-8097-024EBFEB0775}" type="pres">
      <dgm:prSet presAssocID="{44BF1F22-943B-412E-8213-E9AEB65D54E3}" presName="level2Shape" presStyleLbl="node4" presStyleIdx="8" presStyleCnt="12"/>
      <dgm:spPr/>
      <dgm:t>
        <a:bodyPr/>
        <a:lstStyle/>
        <a:p>
          <a:endParaRPr lang="en-CA"/>
        </a:p>
      </dgm:t>
    </dgm:pt>
    <dgm:pt modelId="{0B517088-69CB-4AA0-9272-6C7B4407EB5D}" type="pres">
      <dgm:prSet presAssocID="{44BF1F22-943B-412E-8213-E9AEB65D54E3}" presName="hierChild3" presStyleCnt="0"/>
      <dgm:spPr/>
    </dgm:pt>
    <dgm:pt modelId="{5F292C81-D4F5-40E8-ADA1-9AE452C29C80}" type="pres">
      <dgm:prSet presAssocID="{6D93BD64-7CCA-4750-90B0-FA8781562BE5}" presName="Name19" presStyleLbl="parChTrans1D4" presStyleIdx="9" presStyleCnt="12"/>
      <dgm:spPr/>
      <dgm:t>
        <a:bodyPr/>
        <a:lstStyle/>
        <a:p>
          <a:endParaRPr lang="en-CA"/>
        </a:p>
      </dgm:t>
    </dgm:pt>
    <dgm:pt modelId="{FD8DDF37-CA25-4B8C-9E59-8C53B6B125A2}" type="pres">
      <dgm:prSet presAssocID="{B8D49E0B-E4A2-442F-95F4-8B9D5B1FF430}" presName="Name21" presStyleCnt="0"/>
      <dgm:spPr/>
    </dgm:pt>
    <dgm:pt modelId="{851F7663-AE12-4013-92DA-0BC5EB11233D}" type="pres">
      <dgm:prSet presAssocID="{B8D49E0B-E4A2-442F-95F4-8B9D5B1FF430}" presName="level2Shape" presStyleLbl="node4" presStyleIdx="9" presStyleCnt="12"/>
      <dgm:spPr/>
      <dgm:t>
        <a:bodyPr/>
        <a:lstStyle/>
        <a:p>
          <a:endParaRPr lang="en-CA"/>
        </a:p>
      </dgm:t>
    </dgm:pt>
    <dgm:pt modelId="{25EF98C4-F440-454F-AAEF-A92A292305F2}" type="pres">
      <dgm:prSet presAssocID="{B8D49E0B-E4A2-442F-95F4-8B9D5B1FF430}" presName="hierChild3" presStyleCnt="0"/>
      <dgm:spPr/>
    </dgm:pt>
    <dgm:pt modelId="{12E04E32-D179-4ED9-947A-247A70334B34}" type="pres">
      <dgm:prSet presAssocID="{BE5CDF74-07D4-49AC-B6C7-4DF8F30483EB}" presName="Name19" presStyleLbl="parChTrans1D3" presStyleIdx="3" presStyleCnt="4"/>
      <dgm:spPr/>
      <dgm:t>
        <a:bodyPr/>
        <a:lstStyle/>
        <a:p>
          <a:endParaRPr lang="en-CA"/>
        </a:p>
      </dgm:t>
    </dgm:pt>
    <dgm:pt modelId="{E333CC17-FAF9-415D-9A05-0B47AD4AF1AD}" type="pres">
      <dgm:prSet presAssocID="{EA35CA3A-BC3D-436E-AC86-592974EB9EC3}" presName="Name21" presStyleCnt="0"/>
      <dgm:spPr/>
    </dgm:pt>
    <dgm:pt modelId="{9E9B554A-7C66-428B-84CD-1273CAD690E7}" type="pres">
      <dgm:prSet presAssocID="{EA35CA3A-BC3D-436E-AC86-592974EB9EC3}" presName="level2Shape" presStyleLbl="node3" presStyleIdx="3" presStyleCnt="4"/>
      <dgm:spPr/>
      <dgm:t>
        <a:bodyPr/>
        <a:lstStyle/>
        <a:p>
          <a:endParaRPr lang="en-CA"/>
        </a:p>
      </dgm:t>
    </dgm:pt>
    <dgm:pt modelId="{2A945975-C25E-4715-88C5-15D6CE6B0668}" type="pres">
      <dgm:prSet presAssocID="{EA35CA3A-BC3D-436E-AC86-592974EB9EC3}" presName="hierChild3" presStyleCnt="0"/>
      <dgm:spPr/>
    </dgm:pt>
    <dgm:pt modelId="{06BA90B6-5C81-4B47-B903-6C82B6B74710}" type="pres">
      <dgm:prSet presAssocID="{2683D907-8BB0-458D-95E1-2B67B6076152}" presName="Name19" presStyleLbl="parChTrans1D4" presStyleIdx="10" presStyleCnt="12"/>
      <dgm:spPr/>
      <dgm:t>
        <a:bodyPr/>
        <a:lstStyle/>
        <a:p>
          <a:endParaRPr lang="en-CA"/>
        </a:p>
      </dgm:t>
    </dgm:pt>
    <dgm:pt modelId="{695C47FA-80E6-420C-AD6A-AD1B420AB47F}" type="pres">
      <dgm:prSet presAssocID="{AC4E5BFB-93B6-46BB-A40C-E91F105F09BA}" presName="Name21" presStyleCnt="0"/>
      <dgm:spPr/>
    </dgm:pt>
    <dgm:pt modelId="{347D5A82-088A-4AA4-93FB-AD5AF2BD0BDE}" type="pres">
      <dgm:prSet presAssocID="{AC4E5BFB-93B6-46BB-A40C-E91F105F09BA}" presName="level2Shape" presStyleLbl="node4" presStyleIdx="10" presStyleCnt="12"/>
      <dgm:spPr/>
      <dgm:t>
        <a:bodyPr/>
        <a:lstStyle/>
        <a:p>
          <a:endParaRPr lang="en-CA"/>
        </a:p>
      </dgm:t>
    </dgm:pt>
    <dgm:pt modelId="{B141F6EA-FDAF-44F2-9B89-D9ACE4DD0ABF}" type="pres">
      <dgm:prSet presAssocID="{AC4E5BFB-93B6-46BB-A40C-E91F105F09BA}" presName="hierChild3" presStyleCnt="0"/>
      <dgm:spPr/>
    </dgm:pt>
    <dgm:pt modelId="{CD426C0D-6325-4D65-B340-023258266A9A}" type="pres">
      <dgm:prSet presAssocID="{7D183A07-DCF1-4733-A875-3C6B556C3325}" presName="Name19" presStyleLbl="parChTrans1D4" presStyleIdx="11" presStyleCnt="12"/>
      <dgm:spPr/>
      <dgm:t>
        <a:bodyPr/>
        <a:lstStyle/>
        <a:p>
          <a:endParaRPr lang="en-CA"/>
        </a:p>
      </dgm:t>
    </dgm:pt>
    <dgm:pt modelId="{9147EB12-94D6-492E-A1F2-5D0975359859}" type="pres">
      <dgm:prSet presAssocID="{A1F7495D-3E02-47B7-9EA0-C36E59779679}" presName="Name21" presStyleCnt="0"/>
      <dgm:spPr/>
    </dgm:pt>
    <dgm:pt modelId="{4C83CFBD-AD2F-478F-93D6-0B67709015EA}" type="pres">
      <dgm:prSet presAssocID="{A1F7495D-3E02-47B7-9EA0-C36E59779679}" presName="level2Shape" presStyleLbl="node4" presStyleIdx="11" presStyleCnt="12"/>
      <dgm:spPr/>
      <dgm:t>
        <a:bodyPr/>
        <a:lstStyle/>
        <a:p>
          <a:endParaRPr lang="en-CA"/>
        </a:p>
      </dgm:t>
    </dgm:pt>
    <dgm:pt modelId="{1A4234EA-E256-44E4-90D9-3EF00BCD7E41}" type="pres">
      <dgm:prSet presAssocID="{A1F7495D-3E02-47B7-9EA0-C36E59779679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673A4174-16C5-41B0-8A43-359E4540655E}" type="presOf" srcId="{433866B5-1F4E-47C8-93D9-9389CF036581}" destId="{105BAF32-9C5E-40AF-9033-FF45C29DB77B}" srcOrd="0" destOrd="0" presId="urn:microsoft.com/office/officeart/2005/8/layout/hierarchy6"/>
    <dgm:cxn modelId="{A134A98A-DA30-4DEC-A811-12000AEC5B55}" type="presOf" srcId="{D1F1BD8F-EDBE-491B-80A0-77DFC3D5B71F}" destId="{DB722F44-E9D5-49A8-8184-6CE02103FA40}" srcOrd="0" destOrd="0" presId="urn:microsoft.com/office/officeart/2005/8/layout/hierarchy6"/>
    <dgm:cxn modelId="{4401592A-2B95-48C8-8F42-0C1C467B449A}" type="presOf" srcId="{5620C191-1AC1-4504-BAE8-39923F1DD19F}" destId="{20536771-F741-4F82-99ED-394CCF466881}" srcOrd="0" destOrd="0" presId="urn:microsoft.com/office/officeart/2005/8/layout/hierarchy6"/>
    <dgm:cxn modelId="{43EF0907-7E8F-4634-BBAE-7CFBA2513132}" type="presOf" srcId="{CC921500-7468-4A64-861E-46FA13A2CA01}" destId="{4E3E4CB1-4070-42E3-9CD0-2B07A0B9D4B4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45489DF0-99E9-4A3F-994D-51CA95DAA2B1}" srcId="{2469466C-DC82-4425-80D9-369BA7C0A32A}" destId="{6D0271C9-6952-490F-BB39-B8FDA19508B5}" srcOrd="1" destOrd="0" parTransId="{B0D5FBF7-AD1A-4AFD-8781-F168316A5068}" sibTransId="{9A4B2891-778D-4D52-9BBA-5747765631D5}"/>
    <dgm:cxn modelId="{20CA93D6-DFBD-4565-BA84-6F87DBCEA8D9}" type="presOf" srcId="{2E24D2FB-0647-4C18-B5D4-D7892FF7BF8A}" destId="{C99C0EBB-816A-44C4-B0A0-23AE791556D6}" srcOrd="0" destOrd="0" presId="urn:microsoft.com/office/officeart/2005/8/layout/hierarchy6"/>
    <dgm:cxn modelId="{1C3D17FD-4D56-4377-A1B4-A490E7C53012}" srcId="{F2ED4A35-61D0-471F-9D3D-C19554D83FB8}" destId="{44BF1F22-943B-412E-8213-E9AEB65D54E3}" srcOrd="0" destOrd="0" parTransId="{332999CD-69DD-4BCD-BF8E-9AEEBCD1FEAF}" sibTransId="{7E8267F8-A93F-40F5-9F29-38F31B10CE13}"/>
    <dgm:cxn modelId="{A9BD77EE-81D1-45A5-A437-066BABE62477}" type="presOf" srcId="{AC4E5BFB-93B6-46BB-A40C-E91F105F09BA}" destId="{347D5A82-088A-4AA4-93FB-AD5AF2BD0BDE}" srcOrd="0" destOrd="0" presId="urn:microsoft.com/office/officeart/2005/8/layout/hierarchy6"/>
    <dgm:cxn modelId="{17D7219A-D339-49BE-B7C5-9C9D653F885A}" type="presOf" srcId="{802853F7-0063-45F9-8D84-B626B330BCFF}" destId="{2870CD92-BDA8-4812-9D10-895E45C67316}" srcOrd="0" destOrd="0" presId="urn:microsoft.com/office/officeart/2005/8/layout/hierarchy6"/>
    <dgm:cxn modelId="{E73560C3-BC05-40B9-9309-7083A059D2C6}" type="presOf" srcId="{A1F7495D-3E02-47B7-9EA0-C36E59779679}" destId="{4C83CFBD-AD2F-478F-93D6-0B67709015EA}" srcOrd="0" destOrd="0" presId="urn:microsoft.com/office/officeart/2005/8/layout/hierarchy6"/>
    <dgm:cxn modelId="{EA0D5627-5DD2-437D-926E-6E4A29465031}" type="presOf" srcId="{805A9551-956C-4207-A47D-C79EFEAB2B07}" destId="{87759E81-DF41-4B66-8069-B1E4A76115EA}" srcOrd="0" destOrd="0" presId="urn:microsoft.com/office/officeart/2005/8/layout/hierarchy6"/>
    <dgm:cxn modelId="{2AE32B16-B044-4760-A9FE-BD70A4BD3BDE}" srcId="{4804E14C-DC6A-4AF1-B419-F468BF5F07E1}" destId="{802853F7-0063-45F9-8D84-B626B330BCFF}" srcOrd="0" destOrd="0" parTransId="{CC921500-7468-4A64-861E-46FA13A2CA01}" sibTransId="{567E9921-1C65-4E2B-B4F4-D4DEC5BCA7B8}"/>
    <dgm:cxn modelId="{F844EF77-4D14-4F09-97C0-5276ECA5F295}" type="presOf" srcId="{BE5CDF74-07D4-49AC-B6C7-4DF8F30483EB}" destId="{12E04E32-D179-4ED9-947A-247A70334B34}" srcOrd="0" destOrd="0" presId="urn:microsoft.com/office/officeart/2005/8/layout/hierarchy6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78C2CD7E-C53E-4DDB-B013-409CD6DCBDD1}" srcId="{4804E14C-DC6A-4AF1-B419-F468BF5F07E1}" destId="{2469466C-DC82-4425-80D9-369BA7C0A32A}" srcOrd="1" destOrd="0" parTransId="{F9C572DD-9C3A-4728-B31C-A0AF81C59B86}" sibTransId="{04C605F6-139F-46D7-8D04-6613A43035A9}"/>
    <dgm:cxn modelId="{57DAE3A9-EBA8-48C7-91A9-A5FE383E26EA}" srcId="{F2ED4A35-61D0-471F-9D3D-C19554D83FB8}" destId="{B8D49E0B-E4A2-442F-95F4-8B9D5B1FF430}" srcOrd="1" destOrd="0" parTransId="{6D93BD64-7CCA-4750-90B0-FA8781562BE5}" sibTransId="{6B156FA9-1A0E-41CE-AC2B-9CFFC37DB7D6}"/>
    <dgm:cxn modelId="{EC2A7B09-CF01-460D-B24A-E840DEF2270F}" type="presOf" srcId="{332999CD-69DD-4BCD-BF8E-9AEEBCD1FEAF}" destId="{3FA20073-951E-4A42-AAE7-6FA94D085CBB}" srcOrd="0" destOrd="0" presId="urn:microsoft.com/office/officeart/2005/8/layout/hierarchy6"/>
    <dgm:cxn modelId="{56ABD7F4-77F4-496C-8B79-7D3930AC3F8B}" type="presOf" srcId="{F9C572DD-9C3A-4728-B31C-A0AF81C59B86}" destId="{C48E11A7-E171-469E-A84E-2316E19CB9C1}" srcOrd="0" destOrd="0" presId="urn:microsoft.com/office/officeart/2005/8/layout/hierarchy6"/>
    <dgm:cxn modelId="{22514F34-8320-40DE-8DD1-EFFC6D95EAB4}" type="presOf" srcId="{2469466C-DC82-4425-80D9-369BA7C0A32A}" destId="{07CC7900-7239-48A1-A123-42D0E4BB00EA}" srcOrd="0" destOrd="0" presId="urn:microsoft.com/office/officeart/2005/8/layout/hierarchy6"/>
    <dgm:cxn modelId="{1DFB7E62-1428-4579-8805-A649949EBA85}" type="presOf" srcId="{AE09E7EC-824E-4B24-A7AC-30141B4F97AB}" destId="{D1E6A993-B2C6-46C1-830D-6A2B37F0CBA8}" srcOrd="0" destOrd="0" presId="urn:microsoft.com/office/officeart/2005/8/layout/hierarchy6"/>
    <dgm:cxn modelId="{6989958D-F070-4215-BD35-5A33B54A9EE3}" type="presOf" srcId="{B0D5FBF7-AD1A-4AFD-8781-F168316A5068}" destId="{426FF9DA-7554-44E2-8D9A-C10B9F245D2A}" srcOrd="0" destOrd="0" presId="urn:microsoft.com/office/officeart/2005/8/layout/hierarchy6"/>
    <dgm:cxn modelId="{9BE9A6A8-79ED-4B08-B949-435B2BD89D8A}" srcId="{802853F7-0063-45F9-8D84-B626B330BCFF}" destId="{805A9551-956C-4207-A47D-C79EFEAB2B07}" srcOrd="0" destOrd="0" parTransId="{AE09E7EC-824E-4B24-A7AC-30141B4F97AB}" sibTransId="{6C5AD3AB-16F1-42AD-9628-429BC85608ED}"/>
    <dgm:cxn modelId="{6B4573AE-C973-450D-8F5A-8E45B35CB7BE}" type="presOf" srcId="{78BF49B9-28DA-49E7-967E-9C664C412F24}" destId="{135D795C-DDDA-4426-9F67-ACE806B59865}" srcOrd="0" destOrd="0" presId="urn:microsoft.com/office/officeart/2005/8/layout/hierarchy6"/>
    <dgm:cxn modelId="{D019951E-46A3-4BF9-BEFF-49563AD6B494}" type="presOf" srcId="{ED767C11-3D5B-4E48-8432-DBCF3440B909}" destId="{1D9A8CCF-670E-4DDD-AF83-A7EC1DEFB29C}" srcOrd="0" destOrd="0" presId="urn:microsoft.com/office/officeart/2005/8/layout/hierarchy6"/>
    <dgm:cxn modelId="{3052805A-B083-41D6-9717-68A6E70B1AF9}" type="presOf" srcId="{F4B0BD90-4F2C-475D-AEAB-0C7E33A425D3}" destId="{8778B58B-7E79-424D-B772-81719D44E5C2}" srcOrd="0" destOrd="0" presId="urn:microsoft.com/office/officeart/2005/8/layout/hierarchy6"/>
    <dgm:cxn modelId="{6AC23DA4-7ABE-4F1A-9D83-A1E89083923B}" type="presOf" srcId="{B8D49E0B-E4A2-442F-95F4-8B9D5B1FF430}" destId="{851F7663-AE12-4013-92DA-0BC5EB11233D}" srcOrd="0" destOrd="0" presId="urn:microsoft.com/office/officeart/2005/8/layout/hierarchy6"/>
    <dgm:cxn modelId="{ED42B82E-80BD-4C36-8E5B-CA5E430713BD}" srcId="{EA35CA3A-BC3D-436E-AC86-592974EB9EC3}" destId="{AC4E5BFB-93B6-46BB-A40C-E91F105F09BA}" srcOrd="0" destOrd="0" parTransId="{2683D907-8BB0-458D-95E1-2B67B6076152}" sibTransId="{723E86DA-965F-493C-8B79-A04B9EE6E786}"/>
    <dgm:cxn modelId="{739C18BA-0C79-48B0-AAF3-55EFCB9D00F6}" srcId="{2469466C-DC82-4425-80D9-369BA7C0A32A}" destId="{13434E39-A211-4892-B00F-15944A5E169D}" srcOrd="0" destOrd="0" parTransId="{48F6A4D3-58C8-401C-A186-DB4815096A0A}" sibTransId="{173DB466-28BB-4156-A92B-D95C020ACB97}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60A21268-A4B0-4C4C-8433-8100F65F9446}" type="presOf" srcId="{2EA27069-6A2D-4CBB-9726-9D809C45B385}" destId="{22F499D3-F46E-49F1-9C1E-05739BE1061C}" srcOrd="0" destOrd="0" presId="urn:microsoft.com/office/officeart/2005/8/layout/hierarchy6"/>
    <dgm:cxn modelId="{5CA98CE9-AF4C-465E-A491-7E4065AFE349}" type="presOf" srcId="{4804E14C-DC6A-4AF1-B419-F468BF5F07E1}" destId="{C6EAA305-D13C-4474-B5F1-81369E079B41}" srcOrd="0" destOrd="0" presId="urn:microsoft.com/office/officeart/2005/8/layout/hierarchy6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4B8096D0-B7BB-4B1C-92E1-044236E64E7A}" type="presOf" srcId="{723EC511-CA26-4C45-A708-5CDE21BEE2E8}" destId="{EAF03342-EBBF-4073-BF72-D21526176D60}" srcOrd="0" destOrd="0" presId="urn:microsoft.com/office/officeart/2005/8/layout/hierarchy6"/>
    <dgm:cxn modelId="{1A8A2946-24C7-4624-9995-2AC0209B9D3F}" type="presOf" srcId="{42801876-7D39-420C-B0B9-6D89AF36EAD6}" destId="{C18022B0-E729-4D46-A806-344694EDFC7D}" srcOrd="0" destOrd="0" presId="urn:microsoft.com/office/officeart/2005/8/layout/hierarchy6"/>
    <dgm:cxn modelId="{383EEE56-359A-408A-901A-DD43F4B9F3DB}" type="presOf" srcId="{4D43284A-A266-4F7B-B80B-4681ADABA338}" destId="{A7217989-E96F-4010-9A56-C3692A66B94A}" srcOrd="0" destOrd="0" presId="urn:microsoft.com/office/officeart/2005/8/layout/hierarchy6"/>
    <dgm:cxn modelId="{AE7406DC-66B6-44F5-89B1-0965C26CDB8C}" type="presOf" srcId="{7D183A07-DCF1-4733-A875-3C6B556C3325}" destId="{CD426C0D-6325-4D65-B340-023258266A9A}" srcOrd="0" destOrd="0" presId="urn:microsoft.com/office/officeart/2005/8/layout/hierarchy6"/>
    <dgm:cxn modelId="{B1A0E205-74AC-48D4-BE1D-DBC140530C15}" type="presOf" srcId="{B3E2611F-35B5-4D6A-A4C3-FB785F25023B}" destId="{09FB0637-DD54-4EAB-A835-2EE7610AA2E7}" srcOrd="0" destOrd="0" presId="urn:microsoft.com/office/officeart/2005/8/layout/hierarchy6"/>
    <dgm:cxn modelId="{33A60C6C-F61A-473E-A095-86C3E7FE2FFB}" type="presOf" srcId="{48F6A4D3-58C8-401C-A186-DB4815096A0A}" destId="{BA95F407-A5B3-4D3B-B90D-802C101982E5}" srcOrd="0" destOrd="0" presId="urn:microsoft.com/office/officeart/2005/8/layout/hierarchy6"/>
    <dgm:cxn modelId="{2A3B5F25-B0B0-4BAB-BC6C-80400CC58740}" type="presOf" srcId="{10DF5532-560B-44C4-AFA5-9CB0041EE223}" destId="{D6938F29-C1BC-473B-A00D-35E5E3A634F0}" srcOrd="0" destOrd="0" presId="urn:microsoft.com/office/officeart/2005/8/layout/hierarchy6"/>
    <dgm:cxn modelId="{43B354F9-1919-4911-955D-C1A544479384}" type="presOf" srcId="{6D0271C9-6952-490F-BB39-B8FDA19508B5}" destId="{F3A9DB5C-C962-4A0D-B11D-F4A010997801}" srcOrd="0" destOrd="0" presId="urn:microsoft.com/office/officeart/2005/8/layout/hierarchy6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F9B9C351-2ED9-4A1F-A2AC-D0CD67E7CA52}" type="presOf" srcId="{CAB84DAB-C292-4B7E-8045-9F101CAE1E48}" destId="{143B1C7E-B8BD-4480-8FA5-1796E25F5EDB}" srcOrd="0" destOrd="0" presId="urn:microsoft.com/office/officeart/2005/8/layout/hierarchy6"/>
    <dgm:cxn modelId="{2080A99F-388F-4A2F-9F69-DDBF98806C1D}" type="presOf" srcId="{44BF1F22-943B-412E-8213-E9AEB65D54E3}" destId="{18A615AB-CFAB-4EBD-8097-024EBFEB0775}" srcOrd="0" destOrd="0" presId="urn:microsoft.com/office/officeart/2005/8/layout/hierarchy6"/>
    <dgm:cxn modelId="{25F2210A-A8AE-408A-9D09-2261EDE6DEE7}" srcId="{CAB84DAB-C292-4B7E-8045-9F101CAE1E48}" destId="{F2ED4A35-61D0-471F-9D3D-C19554D83FB8}" srcOrd="0" destOrd="0" parTransId="{20C27AEB-B90C-482D-B7AE-7DF33F262CE9}" sibTransId="{EFF15230-A333-48DC-A730-BFD63C779FC7}"/>
    <dgm:cxn modelId="{A3F902E9-69D4-434C-8D77-045D966031CB}" type="presOf" srcId="{6D93BD64-7CCA-4750-90B0-FA8781562BE5}" destId="{5F292C81-D4F5-40E8-ADA1-9AE452C29C80}" srcOrd="0" destOrd="0" presId="urn:microsoft.com/office/officeart/2005/8/layout/hierarchy6"/>
    <dgm:cxn modelId="{A10E05FE-B8B1-466D-9EEA-A9B453F352E1}" type="presOf" srcId="{EA35CA3A-BC3D-436E-AC86-592974EB9EC3}" destId="{9E9B554A-7C66-428B-84CD-1273CAD690E7}" srcOrd="0" destOrd="0" presId="urn:microsoft.com/office/officeart/2005/8/layout/hierarchy6"/>
    <dgm:cxn modelId="{97B15642-9665-466D-8A96-D742EC01703F}" type="presOf" srcId="{D60A9B69-7069-416C-AA65-C8C885F3EB54}" destId="{20B0E81B-A89E-47BE-9E8C-EFA1196E04F5}" srcOrd="0" destOrd="0" presId="urn:microsoft.com/office/officeart/2005/8/layout/hierarchy6"/>
    <dgm:cxn modelId="{B46C3C04-4F5B-4A53-AEE7-2DCE2DB80417}" type="presOf" srcId="{F2ED4A35-61D0-471F-9D3D-C19554D83FB8}" destId="{8E825606-5326-4BD2-8012-7AAC22754D8A}" srcOrd="0" destOrd="0" presId="urn:microsoft.com/office/officeart/2005/8/layout/hierarchy6"/>
    <dgm:cxn modelId="{EDCC7D8A-F611-40C9-9373-A72E0C8266AB}" type="presOf" srcId="{13434E39-A211-4892-B00F-15944A5E169D}" destId="{E94040C0-55FB-45F5-926A-763B5CEBFB73}" srcOrd="0" destOrd="0" presId="urn:microsoft.com/office/officeart/2005/8/layout/hierarchy6"/>
    <dgm:cxn modelId="{1E47949D-BFD2-40AB-B444-E9095B53B2C2}" srcId="{EA35CA3A-BC3D-436E-AC86-592974EB9EC3}" destId="{A1F7495D-3E02-47B7-9EA0-C36E59779679}" srcOrd="1" destOrd="0" parTransId="{7D183A07-DCF1-4733-A875-3C6B556C3325}" sibTransId="{A7CBFDDC-936B-481F-8469-B7FA740DEAFE}"/>
    <dgm:cxn modelId="{0C63657D-B8D3-473D-9616-8DF3464564E5}" type="presOf" srcId="{20C27AEB-B90C-482D-B7AE-7DF33F262CE9}" destId="{ED0D609C-A354-4C0A-8F0E-18865C0B7D03}" srcOrd="0" destOrd="0" presId="urn:microsoft.com/office/officeart/2005/8/layout/hierarchy6"/>
    <dgm:cxn modelId="{DA9ABF73-9B52-437A-8128-D4E7C1388D16}" srcId="{802853F7-0063-45F9-8D84-B626B330BCFF}" destId="{F4B0BD90-4F2C-475D-AEAB-0C7E33A425D3}" srcOrd="1" destOrd="0" parTransId="{78BF49B9-28DA-49E7-967E-9C664C412F24}" sibTransId="{CFA50924-900C-4A37-AB1E-43C45FEC75F4}"/>
    <dgm:cxn modelId="{9726C4CB-1556-4D5D-A2DD-0C11CECEAAB6}" srcId="{CAB84DAB-C292-4B7E-8045-9F101CAE1E48}" destId="{EA35CA3A-BC3D-436E-AC86-592974EB9EC3}" srcOrd="1" destOrd="0" parTransId="{BE5CDF74-07D4-49AC-B6C7-4DF8F30483EB}" sibTransId="{1B8FCF81-4B5A-4AA4-9721-4FE8E79A63D1}"/>
    <dgm:cxn modelId="{FF58FFBB-A522-4D97-A189-202EE0BB1637}" type="presOf" srcId="{2683D907-8BB0-458D-95E1-2B67B6076152}" destId="{06BA90B6-5C81-4B47-B903-6C82B6B74710}" srcOrd="0" destOrd="0" presId="urn:microsoft.com/office/officeart/2005/8/layout/hierarchy6"/>
    <dgm:cxn modelId="{6B8CBC77-9B38-4731-8081-A483EF3784CC}" type="presParOf" srcId="{C99C0EBB-816A-44C4-B0A0-23AE791556D6}" destId="{FFFCEE22-214D-4B42-BEE6-DA5B68D28CE4}" srcOrd="0" destOrd="0" presId="urn:microsoft.com/office/officeart/2005/8/layout/hierarchy6"/>
    <dgm:cxn modelId="{7E18B06B-FAFC-4294-BC41-A4EF37401828}" type="presParOf" srcId="{FFFCEE22-214D-4B42-BEE6-DA5B68D28CE4}" destId="{75FC0495-9060-494C-A31F-98F90D4340E6}" srcOrd="0" destOrd="0" presId="urn:microsoft.com/office/officeart/2005/8/layout/hierarchy6"/>
    <dgm:cxn modelId="{706BC8B6-F706-42A2-9557-845C98213B12}" type="presParOf" srcId="{75FC0495-9060-494C-A31F-98F90D4340E6}" destId="{A47B0EBB-2D24-44B6-AC1B-A3D8AC99509D}" srcOrd="0" destOrd="0" presId="urn:microsoft.com/office/officeart/2005/8/layout/hierarchy6"/>
    <dgm:cxn modelId="{E12EE2F3-2305-4BB3-9D62-60C229DA816F}" type="presParOf" srcId="{A47B0EBB-2D24-44B6-AC1B-A3D8AC99509D}" destId="{C18022B0-E729-4D46-A806-344694EDFC7D}" srcOrd="0" destOrd="0" presId="urn:microsoft.com/office/officeart/2005/8/layout/hierarchy6"/>
    <dgm:cxn modelId="{0391BB18-C810-439E-B9A1-90A64149B22E}" type="presParOf" srcId="{A47B0EBB-2D24-44B6-AC1B-A3D8AC99509D}" destId="{D96CB9C4-D151-49E5-A7F0-50B013C2D360}" srcOrd="1" destOrd="0" presId="urn:microsoft.com/office/officeart/2005/8/layout/hierarchy6"/>
    <dgm:cxn modelId="{24BC02D2-203F-4C1F-8FB6-256855877B52}" type="presParOf" srcId="{D96CB9C4-D151-49E5-A7F0-50B013C2D360}" destId="{22F499D3-F46E-49F1-9C1E-05739BE1061C}" srcOrd="0" destOrd="0" presId="urn:microsoft.com/office/officeart/2005/8/layout/hierarchy6"/>
    <dgm:cxn modelId="{60735EC5-4E7D-452E-81D0-B788FD48F39F}" type="presParOf" srcId="{D96CB9C4-D151-49E5-A7F0-50B013C2D360}" destId="{F40174B7-D2D8-4673-8A88-A1523D9059C0}" srcOrd="1" destOrd="0" presId="urn:microsoft.com/office/officeart/2005/8/layout/hierarchy6"/>
    <dgm:cxn modelId="{4AE80A42-9469-47E8-A168-CB51918C7319}" type="presParOf" srcId="{F40174B7-D2D8-4673-8A88-A1523D9059C0}" destId="{20536771-F741-4F82-99ED-394CCF466881}" srcOrd="0" destOrd="0" presId="urn:microsoft.com/office/officeart/2005/8/layout/hierarchy6"/>
    <dgm:cxn modelId="{AAEAE475-D3C5-4AB3-9F7B-4F38A8EDDF0F}" type="presParOf" srcId="{F40174B7-D2D8-4673-8A88-A1523D9059C0}" destId="{E98A4F2E-0565-42E7-8CB2-F93C359E33A5}" srcOrd="1" destOrd="0" presId="urn:microsoft.com/office/officeart/2005/8/layout/hierarchy6"/>
    <dgm:cxn modelId="{AE28A9B9-221C-4C04-AE55-DF3D0BFB7BCF}" type="presParOf" srcId="{E98A4F2E-0565-42E7-8CB2-F93C359E33A5}" destId="{20B0E81B-A89E-47BE-9E8C-EFA1196E04F5}" srcOrd="0" destOrd="0" presId="urn:microsoft.com/office/officeart/2005/8/layout/hierarchy6"/>
    <dgm:cxn modelId="{E0867A03-BD10-4A32-9897-0B8244A2FBF0}" type="presParOf" srcId="{E98A4F2E-0565-42E7-8CB2-F93C359E33A5}" destId="{DCD799E3-AEFD-4F1E-8C43-1D4823158ACA}" srcOrd="1" destOrd="0" presId="urn:microsoft.com/office/officeart/2005/8/layout/hierarchy6"/>
    <dgm:cxn modelId="{2EC6B8E9-FB96-4ABA-8FA2-417D7F610646}" type="presParOf" srcId="{DCD799E3-AEFD-4F1E-8C43-1D4823158ACA}" destId="{1D9A8CCF-670E-4DDD-AF83-A7EC1DEFB29C}" srcOrd="0" destOrd="0" presId="urn:microsoft.com/office/officeart/2005/8/layout/hierarchy6"/>
    <dgm:cxn modelId="{C93E83CD-F03E-4570-A4FE-142429686CAB}" type="presParOf" srcId="{DCD799E3-AEFD-4F1E-8C43-1D4823158ACA}" destId="{33806E5D-272A-4C5C-8820-E00673C5088A}" srcOrd="1" destOrd="0" presId="urn:microsoft.com/office/officeart/2005/8/layout/hierarchy6"/>
    <dgm:cxn modelId="{755592D6-72D1-4E2C-B88D-E6CFD84553C1}" type="presParOf" srcId="{33806E5D-272A-4C5C-8820-E00673C5088A}" destId="{D6938F29-C1BC-473B-A00D-35E5E3A634F0}" srcOrd="0" destOrd="0" presId="urn:microsoft.com/office/officeart/2005/8/layout/hierarchy6"/>
    <dgm:cxn modelId="{6D9D52C7-5F16-4E15-8A6D-5E93A6363A7C}" type="presParOf" srcId="{33806E5D-272A-4C5C-8820-E00673C5088A}" destId="{107FFA07-CD20-4AA8-A7C9-86A47454231A}" srcOrd="1" destOrd="0" presId="urn:microsoft.com/office/officeart/2005/8/layout/hierarchy6"/>
    <dgm:cxn modelId="{6FC2FB31-0168-4CA3-BB8D-EC258EB730A8}" type="presParOf" srcId="{107FFA07-CD20-4AA8-A7C9-86A47454231A}" destId="{09FB0637-DD54-4EAB-A835-2EE7610AA2E7}" srcOrd="0" destOrd="0" presId="urn:microsoft.com/office/officeart/2005/8/layout/hierarchy6"/>
    <dgm:cxn modelId="{FED78844-4984-43F7-87E1-4E2FF2AEA52A}" type="presParOf" srcId="{107FFA07-CD20-4AA8-A7C9-86A47454231A}" destId="{D254628D-FE73-4BCF-8D8A-A92EA0B24F3A}" srcOrd="1" destOrd="0" presId="urn:microsoft.com/office/officeart/2005/8/layout/hierarchy6"/>
    <dgm:cxn modelId="{CCA20E37-E088-4087-BF15-6DF79D829DD0}" type="presParOf" srcId="{33806E5D-272A-4C5C-8820-E00673C5088A}" destId="{105BAF32-9C5E-40AF-9033-FF45C29DB77B}" srcOrd="2" destOrd="0" presId="urn:microsoft.com/office/officeart/2005/8/layout/hierarchy6"/>
    <dgm:cxn modelId="{CD85F7DE-13A4-4D24-8E4B-E88F0146C5EA}" type="presParOf" srcId="{33806E5D-272A-4C5C-8820-E00673C5088A}" destId="{2920D801-CB41-4EB6-BA7D-5E0361AA8820}" srcOrd="3" destOrd="0" presId="urn:microsoft.com/office/officeart/2005/8/layout/hierarchy6"/>
    <dgm:cxn modelId="{D7516535-FBE6-4CB3-8105-772A05C8E4B3}" type="presParOf" srcId="{2920D801-CB41-4EB6-BA7D-5E0361AA8820}" destId="{EAF03342-EBBF-4073-BF72-D21526176D60}" srcOrd="0" destOrd="0" presId="urn:microsoft.com/office/officeart/2005/8/layout/hierarchy6"/>
    <dgm:cxn modelId="{67D6ECB7-8B9F-4278-8DA2-4F3338E8FE22}" type="presParOf" srcId="{2920D801-CB41-4EB6-BA7D-5E0361AA8820}" destId="{AA17FC15-6319-4341-81F1-3AC70FC61463}" srcOrd="1" destOrd="0" presId="urn:microsoft.com/office/officeart/2005/8/layout/hierarchy6"/>
    <dgm:cxn modelId="{3FEEF8E1-81E8-43F4-BE7C-F1C1DB015B13}" type="presParOf" srcId="{E98A4F2E-0565-42E7-8CB2-F93C359E33A5}" destId="{DB722F44-E9D5-49A8-8184-6CE02103FA40}" srcOrd="2" destOrd="0" presId="urn:microsoft.com/office/officeart/2005/8/layout/hierarchy6"/>
    <dgm:cxn modelId="{F1A1CE59-382A-4EBE-8F24-74AFC3CF4F82}" type="presParOf" srcId="{E98A4F2E-0565-42E7-8CB2-F93C359E33A5}" destId="{427AFA87-07BB-495B-85A3-F18B2B4984D7}" srcOrd="3" destOrd="0" presId="urn:microsoft.com/office/officeart/2005/8/layout/hierarchy6"/>
    <dgm:cxn modelId="{FA2DA0C1-89EE-4535-9D28-CCEC798613AF}" type="presParOf" srcId="{427AFA87-07BB-495B-85A3-F18B2B4984D7}" destId="{C6EAA305-D13C-4474-B5F1-81369E079B41}" srcOrd="0" destOrd="0" presId="urn:microsoft.com/office/officeart/2005/8/layout/hierarchy6"/>
    <dgm:cxn modelId="{D62D2519-461F-4001-9BC2-166A40614AD1}" type="presParOf" srcId="{427AFA87-07BB-495B-85A3-F18B2B4984D7}" destId="{1F50E331-204F-4101-B996-F1ABF9A1699B}" srcOrd="1" destOrd="0" presId="urn:microsoft.com/office/officeart/2005/8/layout/hierarchy6"/>
    <dgm:cxn modelId="{FB5A5278-82B4-47FB-97E9-0C37141DC4D5}" type="presParOf" srcId="{1F50E331-204F-4101-B996-F1ABF9A1699B}" destId="{4E3E4CB1-4070-42E3-9CD0-2B07A0B9D4B4}" srcOrd="0" destOrd="0" presId="urn:microsoft.com/office/officeart/2005/8/layout/hierarchy6"/>
    <dgm:cxn modelId="{42FC1FF4-6795-437F-B7AB-B6AD17FF6949}" type="presParOf" srcId="{1F50E331-204F-4101-B996-F1ABF9A1699B}" destId="{8AE27900-F816-4A1C-87D5-74CC0E891661}" srcOrd="1" destOrd="0" presId="urn:microsoft.com/office/officeart/2005/8/layout/hierarchy6"/>
    <dgm:cxn modelId="{647BCD9C-6044-49E8-BEB8-59E12A8BA4E6}" type="presParOf" srcId="{8AE27900-F816-4A1C-87D5-74CC0E891661}" destId="{2870CD92-BDA8-4812-9D10-895E45C67316}" srcOrd="0" destOrd="0" presId="urn:microsoft.com/office/officeart/2005/8/layout/hierarchy6"/>
    <dgm:cxn modelId="{1D2D96C5-F882-418D-B0EC-3AE68A0E4ACD}" type="presParOf" srcId="{8AE27900-F816-4A1C-87D5-74CC0E891661}" destId="{CE7CD56F-F37C-4284-BEF6-9AD04F3C122E}" srcOrd="1" destOrd="0" presId="urn:microsoft.com/office/officeart/2005/8/layout/hierarchy6"/>
    <dgm:cxn modelId="{5711D2E5-245E-48BD-949F-85CC4A558359}" type="presParOf" srcId="{CE7CD56F-F37C-4284-BEF6-9AD04F3C122E}" destId="{D1E6A993-B2C6-46C1-830D-6A2B37F0CBA8}" srcOrd="0" destOrd="0" presId="urn:microsoft.com/office/officeart/2005/8/layout/hierarchy6"/>
    <dgm:cxn modelId="{F0A8E7D4-11F2-4B56-AED4-D47683A781D9}" type="presParOf" srcId="{CE7CD56F-F37C-4284-BEF6-9AD04F3C122E}" destId="{BDDC96BF-9FD3-4527-887F-39F2774C63FA}" srcOrd="1" destOrd="0" presId="urn:microsoft.com/office/officeart/2005/8/layout/hierarchy6"/>
    <dgm:cxn modelId="{B2FAD9A0-69C2-4FA5-A2CD-1CCBF3EE2FD0}" type="presParOf" srcId="{BDDC96BF-9FD3-4527-887F-39F2774C63FA}" destId="{87759E81-DF41-4B66-8069-B1E4A76115EA}" srcOrd="0" destOrd="0" presId="urn:microsoft.com/office/officeart/2005/8/layout/hierarchy6"/>
    <dgm:cxn modelId="{09223EAC-CE01-4BD8-B623-023865E65743}" type="presParOf" srcId="{BDDC96BF-9FD3-4527-887F-39F2774C63FA}" destId="{22F91CD6-F393-47F5-9537-D1086ECAF0B7}" srcOrd="1" destOrd="0" presId="urn:microsoft.com/office/officeart/2005/8/layout/hierarchy6"/>
    <dgm:cxn modelId="{96D74CE9-2B44-4A01-AA9D-DB5CC4207FD1}" type="presParOf" srcId="{CE7CD56F-F37C-4284-BEF6-9AD04F3C122E}" destId="{135D795C-DDDA-4426-9F67-ACE806B59865}" srcOrd="2" destOrd="0" presId="urn:microsoft.com/office/officeart/2005/8/layout/hierarchy6"/>
    <dgm:cxn modelId="{72C05A83-CE0A-4A6C-A1B8-3318561B80C7}" type="presParOf" srcId="{CE7CD56F-F37C-4284-BEF6-9AD04F3C122E}" destId="{2EE22FD7-A8D1-4487-A39A-EB670A15EA63}" srcOrd="3" destOrd="0" presId="urn:microsoft.com/office/officeart/2005/8/layout/hierarchy6"/>
    <dgm:cxn modelId="{C0D3E014-EE52-4F70-8397-48085C917CE0}" type="presParOf" srcId="{2EE22FD7-A8D1-4487-A39A-EB670A15EA63}" destId="{8778B58B-7E79-424D-B772-81719D44E5C2}" srcOrd="0" destOrd="0" presId="urn:microsoft.com/office/officeart/2005/8/layout/hierarchy6"/>
    <dgm:cxn modelId="{56B53720-DA39-47B0-8906-456EACA20F71}" type="presParOf" srcId="{2EE22FD7-A8D1-4487-A39A-EB670A15EA63}" destId="{C8C0571A-C8CD-4A0A-B9CC-4E079EF173C7}" srcOrd="1" destOrd="0" presId="urn:microsoft.com/office/officeart/2005/8/layout/hierarchy6"/>
    <dgm:cxn modelId="{61BA7091-5171-4A66-8F98-C0241E2CA1F4}" type="presParOf" srcId="{1F50E331-204F-4101-B996-F1ABF9A1699B}" destId="{C48E11A7-E171-469E-A84E-2316E19CB9C1}" srcOrd="2" destOrd="0" presId="urn:microsoft.com/office/officeart/2005/8/layout/hierarchy6"/>
    <dgm:cxn modelId="{28D20388-E73A-48BD-B941-7357B62904DC}" type="presParOf" srcId="{1F50E331-204F-4101-B996-F1ABF9A1699B}" destId="{C82E85F1-0A41-46C7-8415-B8E9F0CCC15E}" srcOrd="3" destOrd="0" presId="urn:microsoft.com/office/officeart/2005/8/layout/hierarchy6"/>
    <dgm:cxn modelId="{86DC9A07-685F-4529-8CD7-17CAE9301E63}" type="presParOf" srcId="{C82E85F1-0A41-46C7-8415-B8E9F0CCC15E}" destId="{07CC7900-7239-48A1-A123-42D0E4BB00EA}" srcOrd="0" destOrd="0" presId="urn:microsoft.com/office/officeart/2005/8/layout/hierarchy6"/>
    <dgm:cxn modelId="{A608BE34-ED34-48BA-A070-A2854704862D}" type="presParOf" srcId="{C82E85F1-0A41-46C7-8415-B8E9F0CCC15E}" destId="{0EDC7E43-1FF5-4A34-B02F-E241684A64B0}" srcOrd="1" destOrd="0" presId="urn:microsoft.com/office/officeart/2005/8/layout/hierarchy6"/>
    <dgm:cxn modelId="{02EC34AC-C5AC-49B0-8810-C51C905BFE60}" type="presParOf" srcId="{0EDC7E43-1FF5-4A34-B02F-E241684A64B0}" destId="{BA95F407-A5B3-4D3B-B90D-802C101982E5}" srcOrd="0" destOrd="0" presId="urn:microsoft.com/office/officeart/2005/8/layout/hierarchy6"/>
    <dgm:cxn modelId="{134B7254-8DE0-4188-9B25-9C19D8E7E0F6}" type="presParOf" srcId="{0EDC7E43-1FF5-4A34-B02F-E241684A64B0}" destId="{279ED36A-7076-4476-961E-D59D81F2FB94}" srcOrd="1" destOrd="0" presId="urn:microsoft.com/office/officeart/2005/8/layout/hierarchy6"/>
    <dgm:cxn modelId="{32FE823B-6FA1-4EC0-B661-9669CC9146D7}" type="presParOf" srcId="{279ED36A-7076-4476-961E-D59D81F2FB94}" destId="{E94040C0-55FB-45F5-926A-763B5CEBFB73}" srcOrd="0" destOrd="0" presId="urn:microsoft.com/office/officeart/2005/8/layout/hierarchy6"/>
    <dgm:cxn modelId="{1BAFA40C-1B88-4830-8947-661F931A21D1}" type="presParOf" srcId="{279ED36A-7076-4476-961E-D59D81F2FB94}" destId="{D65DDFF5-E987-460C-8C48-58DA89D5F21E}" srcOrd="1" destOrd="0" presId="urn:microsoft.com/office/officeart/2005/8/layout/hierarchy6"/>
    <dgm:cxn modelId="{0D7BB487-BD73-4967-8072-1CD87D0DFB9A}" type="presParOf" srcId="{0EDC7E43-1FF5-4A34-B02F-E241684A64B0}" destId="{426FF9DA-7554-44E2-8D9A-C10B9F245D2A}" srcOrd="2" destOrd="0" presId="urn:microsoft.com/office/officeart/2005/8/layout/hierarchy6"/>
    <dgm:cxn modelId="{BA93F3D2-FDEA-473D-9E22-14F0D0628352}" type="presParOf" srcId="{0EDC7E43-1FF5-4A34-B02F-E241684A64B0}" destId="{150CA109-E9EF-4FF5-872A-9D0E6CA1D363}" srcOrd="3" destOrd="0" presId="urn:microsoft.com/office/officeart/2005/8/layout/hierarchy6"/>
    <dgm:cxn modelId="{03CA9F2C-CDA3-4300-B926-175E8F2DA67A}" type="presParOf" srcId="{150CA109-E9EF-4FF5-872A-9D0E6CA1D363}" destId="{F3A9DB5C-C962-4A0D-B11D-F4A010997801}" srcOrd="0" destOrd="0" presId="urn:microsoft.com/office/officeart/2005/8/layout/hierarchy6"/>
    <dgm:cxn modelId="{89314BB7-EAA9-4501-A5E7-1DE23168A0AB}" type="presParOf" srcId="{150CA109-E9EF-4FF5-872A-9D0E6CA1D363}" destId="{AD5053E2-D702-4965-A2D7-94F16CCB6C43}" srcOrd="1" destOrd="0" presId="urn:microsoft.com/office/officeart/2005/8/layout/hierarchy6"/>
    <dgm:cxn modelId="{A9830B25-4D2D-4B29-BB55-FA89903C516B}" type="presParOf" srcId="{D96CB9C4-D151-49E5-A7F0-50B013C2D360}" destId="{A7217989-E96F-4010-9A56-C3692A66B94A}" srcOrd="2" destOrd="0" presId="urn:microsoft.com/office/officeart/2005/8/layout/hierarchy6"/>
    <dgm:cxn modelId="{05EB93DA-205D-4E71-8F88-98A16DE7A4E3}" type="presParOf" srcId="{D96CB9C4-D151-49E5-A7F0-50B013C2D360}" destId="{B8F6B6ED-1314-4B7B-9589-27111906FF75}" srcOrd="3" destOrd="0" presId="urn:microsoft.com/office/officeart/2005/8/layout/hierarchy6"/>
    <dgm:cxn modelId="{F2C41003-5F8D-4FB1-B12B-DE35645C3D44}" type="presParOf" srcId="{B8F6B6ED-1314-4B7B-9589-27111906FF75}" destId="{143B1C7E-B8BD-4480-8FA5-1796E25F5EDB}" srcOrd="0" destOrd="0" presId="urn:microsoft.com/office/officeart/2005/8/layout/hierarchy6"/>
    <dgm:cxn modelId="{DD51F8EA-9350-4B65-9352-9F42D55DE10F}" type="presParOf" srcId="{B8F6B6ED-1314-4B7B-9589-27111906FF75}" destId="{B6FE4156-77FF-4914-B765-FC996501ED40}" srcOrd="1" destOrd="0" presId="urn:microsoft.com/office/officeart/2005/8/layout/hierarchy6"/>
    <dgm:cxn modelId="{FD90B4CE-96AB-456F-BCED-A739C07CC1FA}" type="presParOf" srcId="{B6FE4156-77FF-4914-B765-FC996501ED40}" destId="{ED0D609C-A354-4C0A-8F0E-18865C0B7D03}" srcOrd="0" destOrd="0" presId="urn:microsoft.com/office/officeart/2005/8/layout/hierarchy6"/>
    <dgm:cxn modelId="{F517D0A3-2D62-4B6A-AA30-FB3BB86932F7}" type="presParOf" srcId="{B6FE4156-77FF-4914-B765-FC996501ED40}" destId="{A656E4A0-17B5-4F19-9760-3CDF86C14EAF}" srcOrd="1" destOrd="0" presId="urn:microsoft.com/office/officeart/2005/8/layout/hierarchy6"/>
    <dgm:cxn modelId="{E1DE5CFD-F603-4B35-ABFF-091939D28226}" type="presParOf" srcId="{A656E4A0-17B5-4F19-9760-3CDF86C14EAF}" destId="{8E825606-5326-4BD2-8012-7AAC22754D8A}" srcOrd="0" destOrd="0" presId="urn:microsoft.com/office/officeart/2005/8/layout/hierarchy6"/>
    <dgm:cxn modelId="{78DF8CE1-C435-4974-92DD-B17702784445}" type="presParOf" srcId="{A656E4A0-17B5-4F19-9760-3CDF86C14EAF}" destId="{1BCF0AA5-A05B-4727-9C74-A9C87C999BD5}" srcOrd="1" destOrd="0" presId="urn:microsoft.com/office/officeart/2005/8/layout/hierarchy6"/>
    <dgm:cxn modelId="{E535CCFF-93F4-4E23-A7B0-2960B3BAE6CA}" type="presParOf" srcId="{1BCF0AA5-A05B-4727-9C74-A9C87C999BD5}" destId="{3FA20073-951E-4A42-AAE7-6FA94D085CBB}" srcOrd="0" destOrd="0" presId="urn:microsoft.com/office/officeart/2005/8/layout/hierarchy6"/>
    <dgm:cxn modelId="{5E0FD0DD-EDB7-4F35-896D-7CE5C3CF06C5}" type="presParOf" srcId="{1BCF0AA5-A05B-4727-9C74-A9C87C999BD5}" destId="{ED566000-829C-4AD9-98E6-16A6BD08590A}" srcOrd="1" destOrd="0" presId="urn:microsoft.com/office/officeart/2005/8/layout/hierarchy6"/>
    <dgm:cxn modelId="{D54E6590-79D8-4CC0-8286-E65CF87B1256}" type="presParOf" srcId="{ED566000-829C-4AD9-98E6-16A6BD08590A}" destId="{18A615AB-CFAB-4EBD-8097-024EBFEB0775}" srcOrd="0" destOrd="0" presId="urn:microsoft.com/office/officeart/2005/8/layout/hierarchy6"/>
    <dgm:cxn modelId="{6CB4770D-3F85-43BC-9F85-58AE77EF4FD4}" type="presParOf" srcId="{ED566000-829C-4AD9-98E6-16A6BD08590A}" destId="{0B517088-69CB-4AA0-9272-6C7B4407EB5D}" srcOrd="1" destOrd="0" presId="urn:microsoft.com/office/officeart/2005/8/layout/hierarchy6"/>
    <dgm:cxn modelId="{69545F3C-C535-47B1-8C05-CF69CAA31209}" type="presParOf" srcId="{1BCF0AA5-A05B-4727-9C74-A9C87C999BD5}" destId="{5F292C81-D4F5-40E8-ADA1-9AE452C29C80}" srcOrd="2" destOrd="0" presId="urn:microsoft.com/office/officeart/2005/8/layout/hierarchy6"/>
    <dgm:cxn modelId="{E36C4A80-9C9F-4BDB-908D-1028D738AD26}" type="presParOf" srcId="{1BCF0AA5-A05B-4727-9C74-A9C87C999BD5}" destId="{FD8DDF37-CA25-4B8C-9E59-8C53B6B125A2}" srcOrd="3" destOrd="0" presId="urn:microsoft.com/office/officeart/2005/8/layout/hierarchy6"/>
    <dgm:cxn modelId="{54A51D46-CA7E-4069-BF3A-E4B369CB6DF5}" type="presParOf" srcId="{FD8DDF37-CA25-4B8C-9E59-8C53B6B125A2}" destId="{851F7663-AE12-4013-92DA-0BC5EB11233D}" srcOrd="0" destOrd="0" presId="urn:microsoft.com/office/officeart/2005/8/layout/hierarchy6"/>
    <dgm:cxn modelId="{000A7FF0-0385-4B68-B0B8-B29274B52293}" type="presParOf" srcId="{FD8DDF37-CA25-4B8C-9E59-8C53B6B125A2}" destId="{25EF98C4-F440-454F-AAEF-A92A292305F2}" srcOrd="1" destOrd="0" presId="urn:microsoft.com/office/officeart/2005/8/layout/hierarchy6"/>
    <dgm:cxn modelId="{699DFBAF-B09A-42CC-9506-1766FF5B1BFC}" type="presParOf" srcId="{B6FE4156-77FF-4914-B765-FC996501ED40}" destId="{12E04E32-D179-4ED9-947A-247A70334B34}" srcOrd="2" destOrd="0" presId="urn:microsoft.com/office/officeart/2005/8/layout/hierarchy6"/>
    <dgm:cxn modelId="{8D39F9FD-DC83-4E4C-B397-BF8F1FA83035}" type="presParOf" srcId="{B6FE4156-77FF-4914-B765-FC996501ED40}" destId="{E333CC17-FAF9-415D-9A05-0B47AD4AF1AD}" srcOrd="3" destOrd="0" presId="urn:microsoft.com/office/officeart/2005/8/layout/hierarchy6"/>
    <dgm:cxn modelId="{B14B1605-2361-4161-B48B-B76646EFAA72}" type="presParOf" srcId="{E333CC17-FAF9-415D-9A05-0B47AD4AF1AD}" destId="{9E9B554A-7C66-428B-84CD-1273CAD690E7}" srcOrd="0" destOrd="0" presId="urn:microsoft.com/office/officeart/2005/8/layout/hierarchy6"/>
    <dgm:cxn modelId="{549714D1-E827-49B6-9527-E8E811E86D13}" type="presParOf" srcId="{E333CC17-FAF9-415D-9A05-0B47AD4AF1AD}" destId="{2A945975-C25E-4715-88C5-15D6CE6B0668}" srcOrd="1" destOrd="0" presId="urn:microsoft.com/office/officeart/2005/8/layout/hierarchy6"/>
    <dgm:cxn modelId="{974298C8-A533-4EDE-87BD-7B1F7E70C7CE}" type="presParOf" srcId="{2A945975-C25E-4715-88C5-15D6CE6B0668}" destId="{06BA90B6-5C81-4B47-B903-6C82B6B74710}" srcOrd="0" destOrd="0" presId="urn:microsoft.com/office/officeart/2005/8/layout/hierarchy6"/>
    <dgm:cxn modelId="{8D1E6E7A-E626-44EA-837D-369643E85135}" type="presParOf" srcId="{2A945975-C25E-4715-88C5-15D6CE6B0668}" destId="{695C47FA-80E6-420C-AD6A-AD1B420AB47F}" srcOrd="1" destOrd="0" presId="urn:microsoft.com/office/officeart/2005/8/layout/hierarchy6"/>
    <dgm:cxn modelId="{C391C553-CD2A-4CB1-8135-8BC81476E016}" type="presParOf" srcId="{695C47FA-80E6-420C-AD6A-AD1B420AB47F}" destId="{347D5A82-088A-4AA4-93FB-AD5AF2BD0BDE}" srcOrd="0" destOrd="0" presId="urn:microsoft.com/office/officeart/2005/8/layout/hierarchy6"/>
    <dgm:cxn modelId="{7FFD8880-7DF4-4EC5-B397-5A620E2A8ACD}" type="presParOf" srcId="{695C47FA-80E6-420C-AD6A-AD1B420AB47F}" destId="{B141F6EA-FDAF-44F2-9B89-D9ACE4DD0ABF}" srcOrd="1" destOrd="0" presId="urn:microsoft.com/office/officeart/2005/8/layout/hierarchy6"/>
    <dgm:cxn modelId="{604206FE-8C98-4B7A-A07C-81CAD4EBD838}" type="presParOf" srcId="{2A945975-C25E-4715-88C5-15D6CE6B0668}" destId="{CD426C0D-6325-4D65-B340-023258266A9A}" srcOrd="2" destOrd="0" presId="urn:microsoft.com/office/officeart/2005/8/layout/hierarchy6"/>
    <dgm:cxn modelId="{4806397B-4594-4295-9957-8F8614BD21CF}" type="presParOf" srcId="{2A945975-C25E-4715-88C5-15D6CE6B0668}" destId="{9147EB12-94D6-492E-A1F2-5D0975359859}" srcOrd="3" destOrd="0" presId="urn:microsoft.com/office/officeart/2005/8/layout/hierarchy6"/>
    <dgm:cxn modelId="{CB831AF2-77A6-4C15-8827-B4FDB4053A61}" type="presParOf" srcId="{9147EB12-94D6-492E-A1F2-5D0975359859}" destId="{4C83CFBD-AD2F-478F-93D6-0B67709015EA}" srcOrd="0" destOrd="0" presId="urn:microsoft.com/office/officeart/2005/8/layout/hierarchy6"/>
    <dgm:cxn modelId="{2B5DD209-38AD-4F2E-91FE-AC9CDE979AF2}" type="presParOf" srcId="{9147EB12-94D6-492E-A1F2-5D0975359859}" destId="{1A4234EA-E256-44E4-90D9-3EF00BCD7E41}" srcOrd="1" destOrd="0" presId="urn:microsoft.com/office/officeart/2005/8/layout/hierarchy6"/>
    <dgm:cxn modelId="{7EC8F13C-2B85-473B-BFEB-F068281B9D50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4D2FB-0647-4C18-B5D4-D7892FF7BF8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620C191-1AC1-4504-BAE8-39923F1DD19F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2EA27069-6A2D-4CBB-9726-9D809C45B385}" type="parTrans" cxnId="{7F20B395-7084-4F33-8D80-1917523FE0E8}">
      <dgm:prSet/>
      <dgm:spPr/>
      <dgm:t>
        <a:bodyPr/>
        <a:lstStyle/>
        <a:p>
          <a:endParaRPr lang="en-CA"/>
        </a:p>
      </dgm:t>
    </dgm:pt>
    <dgm:pt modelId="{5053A8D4-8E70-46B9-B936-423D5A5D2416}" type="sibTrans" cxnId="{7F20B395-7084-4F33-8D80-1917523FE0E8}">
      <dgm:prSet/>
      <dgm:spPr/>
      <dgm:t>
        <a:bodyPr/>
        <a:lstStyle/>
        <a:p>
          <a:endParaRPr lang="en-CA"/>
        </a:p>
      </dgm:t>
    </dgm:pt>
    <dgm:pt modelId="{ED767C11-3D5B-4E48-8432-DBCF3440B909}">
      <dgm:prSet phldrT="[Text]"/>
      <dgm:spPr/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60A9B69-7069-416C-AA65-C8C885F3EB54}" type="parTrans" cxnId="{BD4081B8-8E9B-4BC8-BB46-29AD0F360D99}">
      <dgm:prSet/>
      <dgm:spPr/>
      <dgm:t>
        <a:bodyPr/>
        <a:lstStyle/>
        <a:p>
          <a:endParaRPr lang="en-CA"/>
        </a:p>
      </dgm:t>
    </dgm:pt>
    <dgm:pt modelId="{992092BD-1A19-43F5-AB2B-C6E1F7E260A5}" type="sibTrans" cxnId="{BD4081B8-8E9B-4BC8-BB46-29AD0F360D99}">
      <dgm:prSet/>
      <dgm:spPr/>
      <dgm:t>
        <a:bodyPr/>
        <a:lstStyle/>
        <a:p>
          <a:endParaRPr lang="en-CA"/>
        </a:p>
      </dgm:t>
    </dgm:pt>
    <dgm:pt modelId="{B3E2611F-35B5-4D6A-A4C3-FB785F25023B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10DF5532-560B-44C4-AFA5-9CB0041EE223}" type="parTrans" cxnId="{5499BD27-D763-4914-B0BA-B4D0E4C75431}">
      <dgm:prSet/>
      <dgm:spPr/>
      <dgm:t>
        <a:bodyPr/>
        <a:lstStyle/>
        <a:p>
          <a:endParaRPr lang="en-CA"/>
        </a:p>
      </dgm:t>
    </dgm:pt>
    <dgm:pt modelId="{06EBDFCC-AC70-4121-826D-FDD24BCB72E1}" type="sibTrans" cxnId="{5499BD27-D763-4914-B0BA-B4D0E4C75431}">
      <dgm:prSet/>
      <dgm:spPr/>
      <dgm:t>
        <a:bodyPr/>
        <a:lstStyle/>
        <a:p>
          <a:endParaRPr lang="en-CA"/>
        </a:p>
      </dgm:t>
    </dgm:pt>
    <dgm:pt modelId="{723EC511-CA26-4C45-A708-5CDE21BEE2E8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433866B5-1F4E-47C8-93D9-9389CF036581}" type="parTrans" cxnId="{6EC496DA-D161-4E10-AA4F-18BAD4851A89}">
      <dgm:prSet/>
      <dgm:spPr/>
      <dgm:t>
        <a:bodyPr/>
        <a:lstStyle/>
        <a:p>
          <a:endParaRPr lang="en-CA"/>
        </a:p>
      </dgm:t>
    </dgm:pt>
    <dgm:pt modelId="{ADC0E7D7-0EF3-4A09-8E50-84DD39D38DE0}" type="sibTrans" cxnId="{6EC496DA-D161-4E10-AA4F-18BAD4851A89}">
      <dgm:prSet/>
      <dgm:spPr/>
      <dgm:t>
        <a:bodyPr/>
        <a:lstStyle/>
        <a:p>
          <a:endParaRPr lang="en-CA"/>
        </a:p>
      </dgm:t>
    </dgm:pt>
    <dgm:pt modelId="{4804E14C-DC6A-4AF1-B419-F468BF5F07E1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D1F1BD8F-EDBE-491B-80A0-77DFC3D5B71F}" type="parTrans" cxnId="{4D31D6D8-93D0-43B9-8627-112F3BAACF37}">
      <dgm:prSet/>
      <dgm:spPr/>
      <dgm:t>
        <a:bodyPr/>
        <a:lstStyle/>
        <a:p>
          <a:endParaRPr lang="en-CA"/>
        </a:p>
      </dgm:t>
    </dgm:pt>
    <dgm:pt modelId="{F5AD2EB1-CA80-4687-A794-68B6C0AAABDC}" type="sibTrans" cxnId="{4D31D6D8-93D0-43B9-8627-112F3BAACF37}">
      <dgm:prSet/>
      <dgm:spPr/>
      <dgm:t>
        <a:bodyPr/>
        <a:lstStyle/>
        <a:p>
          <a:endParaRPr lang="en-CA"/>
        </a:p>
      </dgm:t>
    </dgm:pt>
    <dgm:pt modelId="{CAB84DAB-C292-4B7E-8045-9F101CAE1E48}">
      <dgm:prSet phldrT="[Text]"/>
      <dgm:spPr>
        <a:effectLst/>
      </dgm:spPr>
      <dgm:t>
        <a:bodyPr/>
        <a:lstStyle/>
        <a:p>
          <a:r>
            <a:rPr lang="en-CA" dirty="0" smtClean="0"/>
            <a:t>*</a:t>
          </a:r>
          <a:endParaRPr lang="en-CA" dirty="0"/>
        </a:p>
      </dgm:t>
    </dgm:pt>
    <dgm:pt modelId="{4D43284A-A266-4F7B-B80B-4681ADABA338}" type="parTrans" cxnId="{DD1E89C5-2039-4BCE-A5E7-9537A7F48A62}">
      <dgm:prSet/>
      <dgm:spPr/>
      <dgm:t>
        <a:bodyPr/>
        <a:lstStyle/>
        <a:p>
          <a:endParaRPr lang="en-CA"/>
        </a:p>
      </dgm:t>
    </dgm:pt>
    <dgm:pt modelId="{EC94F6C9-A0F0-4B64-9572-97E603159D92}" type="sibTrans" cxnId="{DD1E89C5-2039-4BCE-A5E7-9537A7F48A62}">
      <dgm:prSet/>
      <dgm:spPr/>
      <dgm:t>
        <a:bodyPr/>
        <a:lstStyle/>
        <a:p>
          <a:endParaRPr lang="en-CA"/>
        </a:p>
      </dgm:t>
    </dgm:pt>
    <dgm:pt modelId="{42801876-7D39-420C-B0B9-6D89AF36EAD6}">
      <dgm:prSet phldrT="[Text]"/>
      <dgm:spPr/>
      <dgm:t>
        <a:bodyPr/>
        <a:lstStyle/>
        <a:p>
          <a:r>
            <a:rPr lang="en-CA" dirty="0" smtClean="0"/>
            <a:t>+</a:t>
          </a:r>
          <a:endParaRPr lang="en-CA" dirty="0"/>
        </a:p>
      </dgm:t>
    </dgm:pt>
    <dgm:pt modelId="{94808F90-3E96-4CCE-822A-13F0201CA145}" type="parTrans" cxnId="{C7AF480B-E60F-4396-B10E-03797ECC3192}">
      <dgm:prSet/>
      <dgm:spPr/>
      <dgm:t>
        <a:bodyPr/>
        <a:lstStyle/>
        <a:p>
          <a:endParaRPr lang="en-CA"/>
        </a:p>
      </dgm:t>
    </dgm:pt>
    <dgm:pt modelId="{63BB2764-158A-4DDA-8A7E-7ED4A6CCDD19}" type="sibTrans" cxnId="{C7AF480B-E60F-4396-B10E-03797ECC3192}">
      <dgm:prSet/>
      <dgm:spPr/>
      <dgm:t>
        <a:bodyPr/>
        <a:lstStyle/>
        <a:p>
          <a:endParaRPr lang="en-CA"/>
        </a:p>
      </dgm:t>
    </dgm:pt>
    <dgm:pt modelId="{B050E48F-273B-4FC8-BC8C-B7EFD07D919A}">
      <dgm:prSet phldrT="[Text]"/>
      <dgm:spPr>
        <a:effectLst/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32722AB6-DA5E-4EDD-905F-9FA8E4494E40}" type="parTrans" cxnId="{6695E75A-4019-4803-BFF3-022B9E2E9CD2}">
      <dgm:prSet/>
      <dgm:spPr/>
      <dgm:t>
        <a:bodyPr/>
        <a:lstStyle/>
        <a:p>
          <a:endParaRPr lang="en-CA"/>
        </a:p>
      </dgm:t>
    </dgm:pt>
    <dgm:pt modelId="{8F946FAF-72CB-481D-9D20-D8D883B76664}" type="sibTrans" cxnId="{6695E75A-4019-4803-BFF3-022B9E2E9CD2}">
      <dgm:prSet/>
      <dgm:spPr/>
      <dgm:t>
        <a:bodyPr/>
        <a:lstStyle/>
        <a:p>
          <a:endParaRPr lang="en-CA"/>
        </a:p>
      </dgm:t>
    </dgm:pt>
    <dgm:pt modelId="{4DB379AD-2B9B-4F66-857D-D7DF8B206D3B}">
      <dgm:prSet phldrT="[Text]"/>
      <dgm:spPr>
        <a:effectLst/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54B8921-93A0-4D7E-8748-ED81FEF8B97C}" type="parTrans" cxnId="{3E42096A-D04B-444E-BD68-9BA74235786E}">
      <dgm:prSet/>
      <dgm:spPr/>
      <dgm:t>
        <a:bodyPr/>
        <a:lstStyle/>
        <a:p>
          <a:endParaRPr lang="en-CA"/>
        </a:p>
      </dgm:t>
    </dgm:pt>
    <dgm:pt modelId="{85C7A0F4-C0B1-4047-B322-478AD37E429A}" type="sibTrans" cxnId="{3E42096A-D04B-444E-BD68-9BA74235786E}">
      <dgm:prSet/>
      <dgm:spPr/>
      <dgm:t>
        <a:bodyPr/>
        <a:lstStyle/>
        <a:p>
          <a:endParaRPr lang="en-CA"/>
        </a:p>
      </dgm:t>
    </dgm:pt>
    <dgm:pt modelId="{118FE9D3-35B3-448E-9F7F-4744EEA0A9F8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B5711695-5577-48C4-8F86-7E76F6F0AC7B}" type="parTrans" cxnId="{63C212F3-1D98-4ECD-8B7E-916780219D84}">
      <dgm:prSet/>
      <dgm:spPr/>
      <dgm:t>
        <a:bodyPr/>
        <a:lstStyle/>
        <a:p>
          <a:endParaRPr lang="en-CA"/>
        </a:p>
      </dgm:t>
    </dgm:pt>
    <dgm:pt modelId="{B979AAAD-0359-4FDA-BC45-DB5C53027152}" type="sibTrans" cxnId="{63C212F3-1D98-4ECD-8B7E-916780219D84}">
      <dgm:prSet/>
      <dgm:spPr/>
      <dgm:t>
        <a:bodyPr/>
        <a:lstStyle/>
        <a:p>
          <a:endParaRPr lang="en-CA"/>
        </a:p>
      </dgm:t>
    </dgm:pt>
    <dgm:pt modelId="{E05790E4-48CD-4858-B351-B4B7E0C73F2A}">
      <dgm:prSet phldrT="[Text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C838C58F-B66B-4D0B-B2AC-4444212839EC}" type="parTrans" cxnId="{6BA95379-0805-4083-BE03-0E9D95B033C0}">
      <dgm:prSet/>
      <dgm:spPr/>
      <dgm:t>
        <a:bodyPr/>
        <a:lstStyle/>
        <a:p>
          <a:endParaRPr lang="en-CA"/>
        </a:p>
      </dgm:t>
    </dgm:pt>
    <dgm:pt modelId="{24301944-023C-4F6D-8859-597B0FA21621}" type="sibTrans" cxnId="{6BA95379-0805-4083-BE03-0E9D95B033C0}">
      <dgm:prSet/>
      <dgm:spPr/>
      <dgm:t>
        <a:bodyPr/>
        <a:lstStyle/>
        <a:p>
          <a:endParaRPr lang="en-CA"/>
        </a:p>
      </dgm:t>
    </dgm:pt>
    <dgm:pt modelId="{C99C0EBB-816A-44C4-B0A0-23AE791556D6}" type="pres">
      <dgm:prSet presAssocID="{2E24D2FB-0647-4C18-B5D4-D7892FF7BF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FCEE22-214D-4B42-BEE6-DA5B68D28CE4}" type="pres">
      <dgm:prSet presAssocID="{2E24D2FB-0647-4C18-B5D4-D7892FF7BF8A}" presName="hierFlow" presStyleCnt="0"/>
      <dgm:spPr/>
    </dgm:pt>
    <dgm:pt modelId="{75FC0495-9060-494C-A31F-98F90D4340E6}" type="pres">
      <dgm:prSet presAssocID="{2E24D2FB-0647-4C18-B5D4-D7892FF7BF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7B0EBB-2D24-44B6-AC1B-A3D8AC99509D}" type="pres">
      <dgm:prSet presAssocID="{42801876-7D39-420C-B0B9-6D89AF36EAD6}" presName="Name14" presStyleCnt="0"/>
      <dgm:spPr/>
    </dgm:pt>
    <dgm:pt modelId="{C18022B0-E729-4D46-A806-344694EDFC7D}" type="pres">
      <dgm:prSet presAssocID="{42801876-7D39-420C-B0B9-6D89AF36EA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6CB9C4-D151-49E5-A7F0-50B013C2D360}" type="pres">
      <dgm:prSet presAssocID="{42801876-7D39-420C-B0B9-6D89AF36EAD6}" presName="hierChild2" presStyleCnt="0"/>
      <dgm:spPr/>
    </dgm:pt>
    <dgm:pt modelId="{22F499D3-F46E-49F1-9C1E-05739BE1061C}" type="pres">
      <dgm:prSet presAssocID="{2EA27069-6A2D-4CBB-9726-9D809C45B385}" presName="Name19" presStyleLbl="parChTrans1D2" presStyleIdx="0" presStyleCnt="2"/>
      <dgm:spPr/>
      <dgm:t>
        <a:bodyPr/>
        <a:lstStyle/>
        <a:p>
          <a:endParaRPr lang="en-CA"/>
        </a:p>
      </dgm:t>
    </dgm:pt>
    <dgm:pt modelId="{F40174B7-D2D8-4673-8A88-A1523D9059C0}" type="pres">
      <dgm:prSet presAssocID="{5620C191-1AC1-4504-BAE8-39923F1DD19F}" presName="Name21" presStyleCnt="0"/>
      <dgm:spPr/>
    </dgm:pt>
    <dgm:pt modelId="{20536771-F741-4F82-99ED-394CCF466881}" type="pres">
      <dgm:prSet presAssocID="{5620C191-1AC1-4504-BAE8-39923F1DD19F}" presName="level2Shape" presStyleLbl="node2" presStyleIdx="0" presStyleCnt="2"/>
      <dgm:spPr/>
      <dgm:t>
        <a:bodyPr/>
        <a:lstStyle/>
        <a:p>
          <a:endParaRPr lang="en-CA"/>
        </a:p>
      </dgm:t>
    </dgm:pt>
    <dgm:pt modelId="{E98A4F2E-0565-42E7-8CB2-F93C359E33A5}" type="pres">
      <dgm:prSet presAssocID="{5620C191-1AC1-4504-BAE8-39923F1DD19F}" presName="hierChild3" presStyleCnt="0"/>
      <dgm:spPr/>
    </dgm:pt>
    <dgm:pt modelId="{20B0E81B-A89E-47BE-9E8C-EFA1196E04F5}" type="pres">
      <dgm:prSet presAssocID="{D60A9B69-7069-416C-AA65-C8C885F3EB5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DCD799E3-AEFD-4F1E-8C43-1D4823158ACA}" type="pres">
      <dgm:prSet presAssocID="{ED767C11-3D5B-4E48-8432-DBCF3440B909}" presName="Name21" presStyleCnt="0"/>
      <dgm:spPr/>
    </dgm:pt>
    <dgm:pt modelId="{1D9A8CCF-670E-4DDD-AF83-A7EC1DEFB29C}" type="pres">
      <dgm:prSet presAssocID="{ED767C11-3D5B-4E48-8432-DBCF3440B909}" presName="level2Shape" presStyleLbl="node3" presStyleIdx="0" presStyleCnt="4"/>
      <dgm:spPr/>
      <dgm:t>
        <a:bodyPr/>
        <a:lstStyle/>
        <a:p>
          <a:endParaRPr lang="en-CA"/>
        </a:p>
      </dgm:t>
    </dgm:pt>
    <dgm:pt modelId="{33806E5D-272A-4C5C-8820-E00673C5088A}" type="pres">
      <dgm:prSet presAssocID="{ED767C11-3D5B-4E48-8432-DBCF3440B909}" presName="hierChild3" presStyleCnt="0"/>
      <dgm:spPr/>
    </dgm:pt>
    <dgm:pt modelId="{D6938F29-C1BC-473B-A00D-35E5E3A634F0}" type="pres">
      <dgm:prSet presAssocID="{10DF5532-560B-44C4-AFA5-9CB0041EE223}" presName="Name19" presStyleLbl="parChTrans1D4" presStyleIdx="0" presStyleCnt="4"/>
      <dgm:spPr/>
      <dgm:t>
        <a:bodyPr/>
        <a:lstStyle/>
        <a:p>
          <a:endParaRPr lang="en-CA"/>
        </a:p>
      </dgm:t>
    </dgm:pt>
    <dgm:pt modelId="{107FFA07-CD20-4AA8-A7C9-86A47454231A}" type="pres">
      <dgm:prSet presAssocID="{B3E2611F-35B5-4D6A-A4C3-FB785F25023B}" presName="Name21" presStyleCnt="0"/>
      <dgm:spPr/>
    </dgm:pt>
    <dgm:pt modelId="{09FB0637-DD54-4EAB-A835-2EE7610AA2E7}" type="pres">
      <dgm:prSet presAssocID="{B3E2611F-35B5-4D6A-A4C3-FB785F25023B}" presName="level2Shape" presStyleLbl="node4" presStyleIdx="0" presStyleCnt="4"/>
      <dgm:spPr/>
      <dgm:t>
        <a:bodyPr/>
        <a:lstStyle/>
        <a:p>
          <a:endParaRPr lang="en-CA"/>
        </a:p>
      </dgm:t>
    </dgm:pt>
    <dgm:pt modelId="{D254628D-FE73-4BCF-8D8A-A92EA0B24F3A}" type="pres">
      <dgm:prSet presAssocID="{B3E2611F-35B5-4D6A-A4C3-FB785F25023B}" presName="hierChild3" presStyleCnt="0"/>
      <dgm:spPr/>
    </dgm:pt>
    <dgm:pt modelId="{105BAF32-9C5E-40AF-9033-FF45C29DB77B}" type="pres">
      <dgm:prSet presAssocID="{433866B5-1F4E-47C8-93D9-9389CF036581}" presName="Name19" presStyleLbl="parChTrans1D4" presStyleIdx="1" presStyleCnt="4"/>
      <dgm:spPr/>
      <dgm:t>
        <a:bodyPr/>
        <a:lstStyle/>
        <a:p>
          <a:endParaRPr lang="en-CA"/>
        </a:p>
      </dgm:t>
    </dgm:pt>
    <dgm:pt modelId="{2920D801-CB41-4EB6-BA7D-5E0361AA8820}" type="pres">
      <dgm:prSet presAssocID="{723EC511-CA26-4C45-A708-5CDE21BEE2E8}" presName="Name21" presStyleCnt="0"/>
      <dgm:spPr/>
    </dgm:pt>
    <dgm:pt modelId="{EAF03342-EBBF-4073-BF72-D21526176D60}" type="pres">
      <dgm:prSet presAssocID="{723EC511-CA26-4C45-A708-5CDE21BEE2E8}" presName="level2Shape" presStyleLbl="node4" presStyleIdx="1" presStyleCnt="4"/>
      <dgm:spPr/>
      <dgm:t>
        <a:bodyPr/>
        <a:lstStyle/>
        <a:p>
          <a:endParaRPr lang="en-CA"/>
        </a:p>
      </dgm:t>
    </dgm:pt>
    <dgm:pt modelId="{AA17FC15-6319-4341-81F1-3AC70FC61463}" type="pres">
      <dgm:prSet presAssocID="{723EC511-CA26-4C45-A708-5CDE21BEE2E8}" presName="hierChild3" presStyleCnt="0"/>
      <dgm:spPr/>
    </dgm:pt>
    <dgm:pt modelId="{DB722F44-E9D5-49A8-8184-6CE02103FA40}" type="pres">
      <dgm:prSet presAssocID="{D1F1BD8F-EDBE-491B-80A0-77DFC3D5B71F}" presName="Name19" presStyleLbl="parChTrans1D3" presStyleIdx="1" presStyleCnt="4"/>
      <dgm:spPr/>
      <dgm:t>
        <a:bodyPr/>
        <a:lstStyle/>
        <a:p>
          <a:endParaRPr lang="en-CA"/>
        </a:p>
      </dgm:t>
    </dgm:pt>
    <dgm:pt modelId="{427AFA87-07BB-495B-85A3-F18B2B4984D7}" type="pres">
      <dgm:prSet presAssocID="{4804E14C-DC6A-4AF1-B419-F468BF5F07E1}" presName="Name21" presStyleCnt="0"/>
      <dgm:spPr/>
    </dgm:pt>
    <dgm:pt modelId="{C6EAA305-D13C-4474-B5F1-81369E079B41}" type="pres">
      <dgm:prSet presAssocID="{4804E14C-DC6A-4AF1-B419-F468BF5F07E1}" presName="level2Shape" presStyleLbl="node3" presStyleIdx="1" presStyleCnt="4"/>
      <dgm:spPr/>
      <dgm:t>
        <a:bodyPr/>
        <a:lstStyle/>
        <a:p>
          <a:endParaRPr lang="en-CA"/>
        </a:p>
      </dgm:t>
    </dgm:pt>
    <dgm:pt modelId="{1F50E331-204F-4101-B996-F1ABF9A1699B}" type="pres">
      <dgm:prSet presAssocID="{4804E14C-DC6A-4AF1-B419-F468BF5F07E1}" presName="hierChild3" presStyleCnt="0"/>
      <dgm:spPr/>
    </dgm:pt>
    <dgm:pt modelId="{D56053AE-C17A-420D-8F0C-C9F88A37828D}" type="pres">
      <dgm:prSet presAssocID="{B5711695-5577-48C4-8F86-7E76F6F0AC7B}" presName="Name19" presStyleLbl="parChTrans1D4" presStyleIdx="2" presStyleCnt="4"/>
      <dgm:spPr/>
      <dgm:t>
        <a:bodyPr/>
        <a:lstStyle/>
        <a:p>
          <a:endParaRPr lang="en-CA"/>
        </a:p>
      </dgm:t>
    </dgm:pt>
    <dgm:pt modelId="{AC03DCC3-1565-4E6F-9983-70F46FE35ACA}" type="pres">
      <dgm:prSet presAssocID="{118FE9D3-35B3-448E-9F7F-4744EEA0A9F8}" presName="Name21" presStyleCnt="0"/>
      <dgm:spPr/>
    </dgm:pt>
    <dgm:pt modelId="{EE7B8082-9FB5-4B80-B5E7-D01DB5D6C535}" type="pres">
      <dgm:prSet presAssocID="{118FE9D3-35B3-448E-9F7F-4744EEA0A9F8}" presName="level2Shape" presStyleLbl="node4" presStyleIdx="2" presStyleCnt="4"/>
      <dgm:spPr/>
      <dgm:t>
        <a:bodyPr/>
        <a:lstStyle/>
        <a:p>
          <a:endParaRPr lang="en-CA"/>
        </a:p>
      </dgm:t>
    </dgm:pt>
    <dgm:pt modelId="{AE073ECD-66AB-488C-9D8E-6EF349084921}" type="pres">
      <dgm:prSet presAssocID="{118FE9D3-35B3-448E-9F7F-4744EEA0A9F8}" presName="hierChild3" presStyleCnt="0"/>
      <dgm:spPr/>
    </dgm:pt>
    <dgm:pt modelId="{EE6B8BAD-43BA-48C8-B867-F3DAC2149BF4}" type="pres">
      <dgm:prSet presAssocID="{C838C58F-B66B-4D0B-B2AC-4444212839EC}" presName="Name19" presStyleLbl="parChTrans1D4" presStyleIdx="3" presStyleCnt="4"/>
      <dgm:spPr/>
      <dgm:t>
        <a:bodyPr/>
        <a:lstStyle/>
        <a:p>
          <a:endParaRPr lang="en-CA"/>
        </a:p>
      </dgm:t>
    </dgm:pt>
    <dgm:pt modelId="{47E58461-E966-4D45-86EE-15F88280FE8D}" type="pres">
      <dgm:prSet presAssocID="{E05790E4-48CD-4858-B351-B4B7E0C73F2A}" presName="Name21" presStyleCnt="0"/>
      <dgm:spPr/>
    </dgm:pt>
    <dgm:pt modelId="{AC0F7799-6F49-49D1-850A-9BF9B84A3627}" type="pres">
      <dgm:prSet presAssocID="{E05790E4-48CD-4858-B351-B4B7E0C73F2A}" presName="level2Shape" presStyleLbl="node4" presStyleIdx="3" presStyleCnt="4"/>
      <dgm:spPr/>
      <dgm:t>
        <a:bodyPr/>
        <a:lstStyle/>
        <a:p>
          <a:endParaRPr lang="en-CA"/>
        </a:p>
      </dgm:t>
    </dgm:pt>
    <dgm:pt modelId="{8F043761-D190-4B86-8F75-873CEBEB03DF}" type="pres">
      <dgm:prSet presAssocID="{E05790E4-48CD-4858-B351-B4B7E0C73F2A}" presName="hierChild3" presStyleCnt="0"/>
      <dgm:spPr/>
    </dgm:pt>
    <dgm:pt modelId="{A7217989-E96F-4010-9A56-C3692A66B94A}" type="pres">
      <dgm:prSet presAssocID="{4D43284A-A266-4F7B-B80B-4681ADABA338}" presName="Name19" presStyleLbl="parChTrans1D2" presStyleIdx="1" presStyleCnt="2"/>
      <dgm:spPr/>
      <dgm:t>
        <a:bodyPr/>
        <a:lstStyle/>
        <a:p>
          <a:endParaRPr lang="en-CA"/>
        </a:p>
      </dgm:t>
    </dgm:pt>
    <dgm:pt modelId="{B8F6B6ED-1314-4B7B-9589-27111906FF75}" type="pres">
      <dgm:prSet presAssocID="{CAB84DAB-C292-4B7E-8045-9F101CAE1E48}" presName="Name21" presStyleCnt="0"/>
      <dgm:spPr/>
    </dgm:pt>
    <dgm:pt modelId="{143B1C7E-B8BD-4480-8FA5-1796E25F5EDB}" type="pres">
      <dgm:prSet presAssocID="{CAB84DAB-C292-4B7E-8045-9F101CAE1E48}" presName="level2Shape" presStyleLbl="node2" presStyleIdx="1" presStyleCnt="2"/>
      <dgm:spPr/>
      <dgm:t>
        <a:bodyPr/>
        <a:lstStyle/>
        <a:p>
          <a:endParaRPr lang="en-CA"/>
        </a:p>
      </dgm:t>
    </dgm:pt>
    <dgm:pt modelId="{B6FE4156-77FF-4914-B765-FC996501ED40}" type="pres">
      <dgm:prSet presAssocID="{CAB84DAB-C292-4B7E-8045-9F101CAE1E48}" presName="hierChild3" presStyleCnt="0"/>
      <dgm:spPr/>
    </dgm:pt>
    <dgm:pt modelId="{9664E40E-24B3-459C-BA87-8F39082F93C3}" type="pres">
      <dgm:prSet presAssocID="{32722AB6-DA5E-4EDD-905F-9FA8E4494E40}" presName="Name19" presStyleLbl="parChTrans1D3" presStyleIdx="2" presStyleCnt="4"/>
      <dgm:spPr/>
      <dgm:t>
        <a:bodyPr/>
        <a:lstStyle/>
        <a:p>
          <a:endParaRPr lang="en-CA"/>
        </a:p>
      </dgm:t>
    </dgm:pt>
    <dgm:pt modelId="{6604256A-2301-4C35-90E2-CEA9CE3F6D0A}" type="pres">
      <dgm:prSet presAssocID="{B050E48F-273B-4FC8-BC8C-B7EFD07D919A}" presName="Name21" presStyleCnt="0"/>
      <dgm:spPr/>
    </dgm:pt>
    <dgm:pt modelId="{DF787E0D-3B00-4D4F-BF6A-7E4A7737636B}" type="pres">
      <dgm:prSet presAssocID="{B050E48F-273B-4FC8-BC8C-B7EFD07D919A}" presName="level2Shape" presStyleLbl="node3" presStyleIdx="2" presStyleCnt="4"/>
      <dgm:spPr/>
      <dgm:t>
        <a:bodyPr/>
        <a:lstStyle/>
        <a:p>
          <a:endParaRPr lang="en-CA"/>
        </a:p>
      </dgm:t>
    </dgm:pt>
    <dgm:pt modelId="{FBFFBD17-2966-4B62-A36F-49D5DD656273}" type="pres">
      <dgm:prSet presAssocID="{B050E48F-273B-4FC8-BC8C-B7EFD07D919A}" presName="hierChild3" presStyleCnt="0"/>
      <dgm:spPr/>
    </dgm:pt>
    <dgm:pt modelId="{7C66FBC8-414E-4D0D-A049-9442F8C287D0}" type="pres">
      <dgm:prSet presAssocID="{454B8921-93A0-4D7E-8748-ED81FEF8B97C}" presName="Name19" presStyleLbl="parChTrans1D3" presStyleIdx="3" presStyleCnt="4"/>
      <dgm:spPr/>
      <dgm:t>
        <a:bodyPr/>
        <a:lstStyle/>
        <a:p>
          <a:endParaRPr lang="en-CA"/>
        </a:p>
      </dgm:t>
    </dgm:pt>
    <dgm:pt modelId="{6D9B5FB4-8F20-4720-BC70-CE52CE33C3E3}" type="pres">
      <dgm:prSet presAssocID="{4DB379AD-2B9B-4F66-857D-D7DF8B206D3B}" presName="Name21" presStyleCnt="0"/>
      <dgm:spPr/>
    </dgm:pt>
    <dgm:pt modelId="{5877E5BF-6B95-4F6F-8E28-F40958DF8C89}" type="pres">
      <dgm:prSet presAssocID="{4DB379AD-2B9B-4F66-857D-D7DF8B206D3B}" presName="level2Shape" presStyleLbl="node3" presStyleIdx="3" presStyleCnt="4"/>
      <dgm:spPr/>
      <dgm:t>
        <a:bodyPr/>
        <a:lstStyle/>
        <a:p>
          <a:endParaRPr lang="en-CA"/>
        </a:p>
      </dgm:t>
    </dgm:pt>
    <dgm:pt modelId="{C1692398-D224-48EB-8A56-9A1F89E6165F}" type="pres">
      <dgm:prSet presAssocID="{4DB379AD-2B9B-4F66-857D-D7DF8B206D3B}" presName="hierChild3" presStyleCnt="0"/>
      <dgm:spPr/>
    </dgm:pt>
    <dgm:pt modelId="{99DD0526-DF81-4F32-A9BC-CAA5DAE69B8C}" type="pres">
      <dgm:prSet presAssocID="{2E24D2FB-0647-4C18-B5D4-D7892FF7BF8A}" presName="bgShapesFlow" presStyleCnt="0"/>
      <dgm:spPr/>
    </dgm:pt>
  </dgm:ptLst>
  <dgm:cxnLst>
    <dgm:cxn modelId="{F1F3F685-B6C2-4F91-BFD2-F20201BC104D}" type="presOf" srcId="{D1F1BD8F-EDBE-491B-80A0-77DFC3D5B71F}" destId="{DB722F44-E9D5-49A8-8184-6CE02103FA40}" srcOrd="0" destOrd="0" presId="urn:microsoft.com/office/officeart/2005/8/layout/hierarchy6"/>
    <dgm:cxn modelId="{A6EB67E5-58D9-48BE-A4C5-6607526D71BB}" type="presOf" srcId="{118FE9D3-35B3-448E-9F7F-4744EEA0A9F8}" destId="{EE7B8082-9FB5-4B80-B5E7-D01DB5D6C535}" srcOrd="0" destOrd="0" presId="urn:microsoft.com/office/officeart/2005/8/layout/hierarchy6"/>
    <dgm:cxn modelId="{4CB923E9-3B74-4FE2-938F-88BA42B113DA}" type="presOf" srcId="{4D43284A-A266-4F7B-B80B-4681ADABA338}" destId="{A7217989-E96F-4010-9A56-C3692A66B94A}" srcOrd="0" destOrd="0" presId="urn:microsoft.com/office/officeart/2005/8/layout/hierarchy6"/>
    <dgm:cxn modelId="{DD1E89C5-2039-4BCE-A5E7-9537A7F48A62}" srcId="{42801876-7D39-420C-B0B9-6D89AF36EAD6}" destId="{CAB84DAB-C292-4B7E-8045-9F101CAE1E48}" srcOrd="1" destOrd="0" parTransId="{4D43284A-A266-4F7B-B80B-4681ADABA338}" sibTransId="{EC94F6C9-A0F0-4B64-9572-97E603159D92}"/>
    <dgm:cxn modelId="{3E42096A-D04B-444E-BD68-9BA74235786E}" srcId="{CAB84DAB-C292-4B7E-8045-9F101CAE1E48}" destId="{4DB379AD-2B9B-4F66-857D-D7DF8B206D3B}" srcOrd="1" destOrd="0" parTransId="{454B8921-93A0-4D7E-8748-ED81FEF8B97C}" sibTransId="{85C7A0F4-C0B1-4047-B322-478AD37E429A}"/>
    <dgm:cxn modelId="{E62FCEC3-1B47-4306-826B-3B82D3D5346A}" type="presOf" srcId="{ED767C11-3D5B-4E48-8432-DBCF3440B909}" destId="{1D9A8CCF-670E-4DDD-AF83-A7EC1DEFB29C}" srcOrd="0" destOrd="0" presId="urn:microsoft.com/office/officeart/2005/8/layout/hierarchy6"/>
    <dgm:cxn modelId="{13C2666A-D7AC-4B5E-8901-A82B9D07B11F}" type="presOf" srcId="{32722AB6-DA5E-4EDD-905F-9FA8E4494E40}" destId="{9664E40E-24B3-459C-BA87-8F39082F93C3}" srcOrd="0" destOrd="0" presId="urn:microsoft.com/office/officeart/2005/8/layout/hierarchy6"/>
    <dgm:cxn modelId="{254F6B3C-C02C-494E-AF32-D8B4C31160E1}" type="presOf" srcId="{B5711695-5577-48C4-8F86-7E76F6F0AC7B}" destId="{D56053AE-C17A-420D-8F0C-C9F88A37828D}" srcOrd="0" destOrd="0" presId="urn:microsoft.com/office/officeart/2005/8/layout/hierarchy6"/>
    <dgm:cxn modelId="{C86925FE-8701-4EBC-9C7A-60BBC88B1801}" type="presOf" srcId="{D60A9B69-7069-416C-AA65-C8C885F3EB54}" destId="{20B0E81B-A89E-47BE-9E8C-EFA1196E04F5}" srcOrd="0" destOrd="0" presId="urn:microsoft.com/office/officeart/2005/8/layout/hierarchy6"/>
    <dgm:cxn modelId="{A7E671FE-7056-4367-8AF6-49197D113919}" type="presOf" srcId="{B050E48F-273B-4FC8-BC8C-B7EFD07D919A}" destId="{DF787E0D-3B00-4D4F-BF6A-7E4A7737636B}" srcOrd="0" destOrd="0" presId="urn:microsoft.com/office/officeart/2005/8/layout/hierarchy6"/>
    <dgm:cxn modelId="{BD4081B8-8E9B-4BC8-BB46-29AD0F360D99}" srcId="{5620C191-1AC1-4504-BAE8-39923F1DD19F}" destId="{ED767C11-3D5B-4E48-8432-DBCF3440B909}" srcOrd="0" destOrd="0" parTransId="{D60A9B69-7069-416C-AA65-C8C885F3EB54}" sibTransId="{992092BD-1A19-43F5-AB2B-C6E1F7E260A5}"/>
    <dgm:cxn modelId="{A3F40C5E-AC90-48EC-B7D5-4C87A7F844AE}" type="presOf" srcId="{E05790E4-48CD-4858-B351-B4B7E0C73F2A}" destId="{AC0F7799-6F49-49D1-850A-9BF9B84A3627}" srcOrd="0" destOrd="0" presId="urn:microsoft.com/office/officeart/2005/8/layout/hierarchy6"/>
    <dgm:cxn modelId="{C2DC655C-2AB6-44CD-8048-660A9B1E5FF4}" type="presOf" srcId="{5620C191-1AC1-4504-BAE8-39923F1DD19F}" destId="{20536771-F741-4F82-99ED-394CCF466881}" srcOrd="0" destOrd="0" presId="urn:microsoft.com/office/officeart/2005/8/layout/hierarchy6"/>
    <dgm:cxn modelId="{77A063B1-6D58-4E5A-B5AE-12DE1CD67E87}" type="presOf" srcId="{4DB379AD-2B9B-4F66-857D-D7DF8B206D3B}" destId="{5877E5BF-6B95-4F6F-8E28-F40958DF8C89}" srcOrd="0" destOrd="0" presId="urn:microsoft.com/office/officeart/2005/8/layout/hierarchy6"/>
    <dgm:cxn modelId="{1EEEB6C0-79E9-4AC8-BD3D-F168CF91F72F}" type="presOf" srcId="{42801876-7D39-420C-B0B9-6D89AF36EAD6}" destId="{C18022B0-E729-4D46-A806-344694EDFC7D}" srcOrd="0" destOrd="0" presId="urn:microsoft.com/office/officeart/2005/8/layout/hierarchy6"/>
    <dgm:cxn modelId="{C7AF480B-E60F-4396-B10E-03797ECC3192}" srcId="{2E24D2FB-0647-4C18-B5D4-D7892FF7BF8A}" destId="{42801876-7D39-420C-B0B9-6D89AF36EAD6}" srcOrd="0" destOrd="0" parTransId="{94808F90-3E96-4CCE-822A-13F0201CA145}" sibTransId="{63BB2764-158A-4DDA-8A7E-7ED4A6CCDD19}"/>
    <dgm:cxn modelId="{C81F7287-4D2A-4838-807D-7226BE736FB1}" type="presOf" srcId="{B3E2611F-35B5-4D6A-A4C3-FB785F25023B}" destId="{09FB0637-DD54-4EAB-A835-2EE7610AA2E7}" srcOrd="0" destOrd="0" presId="urn:microsoft.com/office/officeart/2005/8/layout/hierarchy6"/>
    <dgm:cxn modelId="{63C212F3-1D98-4ECD-8B7E-916780219D84}" srcId="{4804E14C-DC6A-4AF1-B419-F468BF5F07E1}" destId="{118FE9D3-35B3-448E-9F7F-4744EEA0A9F8}" srcOrd="0" destOrd="0" parTransId="{B5711695-5577-48C4-8F86-7E76F6F0AC7B}" sibTransId="{B979AAAD-0359-4FDA-BC45-DB5C53027152}"/>
    <dgm:cxn modelId="{701439EE-9E8E-44BA-AE48-32975D84C82E}" type="presOf" srcId="{723EC511-CA26-4C45-A708-5CDE21BEE2E8}" destId="{EAF03342-EBBF-4073-BF72-D21526176D60}" srcOrd="0" destOrd="0" presId="urn:microsoft.com/office/officeart/2005/8/layout/hierarchy6"/>
    <dgm:cxn modelId="{6EC496DA-D161-4E10-AA4F-18BAD4851A89}" srcId="{ED767C11-3D5B-4E48-8432-DBCF3440B909}" destId="{723EC511-CA26-4C45-A708-5CDE21BEE2E8}" srcOrd="1" destOrd="0" parTransId="{433866B5-1F4E-47C8-93D9-9389CF036581}" sibTransId="{ADC0E7D7-0EF3-4A09-8E50-84DD39D38DE0}"/>
    <dgm:cxn modelId="{BD79EFE0-DEAB-46B7-AFCC-601E37A673DC}" type="presOf" srcId="{CAB84DAB-C292-4B7E-8045-9F101CAE1E48}" destId="{143B1C7E-B8BD-4480-8FA5-1796E25F5EDB}" srcOrd="0" destOrd="0" presId="urn:microsoft.com/office/officeart/2005/8/layout/hierarchy6"/>
    <dgm:cxn modelId="{7F20B395-7084-4F33-8D80-1917523FE0E8}" srcId="{42801876-7D39-420C-B0B9-6D89AF36EAD6}" destId="{5620C191-1AC1-4504-BAE8-39923F1DD19F}" srcOrd="0" destOrd="0" parTransId="{2EA27069-6A2D-4CBB-9726-9D809C45B385}" sibTransId="{5053A8D4-8E70-46B9-B936-423D5A5D2416}"/>
    <dgm:cxn modelId="{5499BD27-D763-4914-B0BA-B4D0E4C75431}" srcId="{ED767C11-3D5B-4E48-8432-DBCF3440B909}" destId="{B3E2611F-35B5-4D6A-A4C3-FB785F25023B}" srcOrd="0" destOrd="0" parTransId="{10DF5532-560B-44C4-AFA5-9CB0041EE223}" sibTransId="{06EBDFCC-AC70-4121-826D-FDD24BCB72E1}"/>
    <dgm:cxn modelId="{4D31D6D8-93D0-43B9-8627-112F3BAACF37}" srcId="{5620C191-1AC1-4504-BAE8-39923F1DD19F}" destId="{4804E14C-DC6A-4AF1-B419-F468BF5F07E1}" srcOrd="1" destOrd="0" parTransId="{D1F1BD8F-EDBE-491B-80A0-77DFC3D5B71F}" sibTransId="{F5AD2EB1-CA80-4687-A794-68B6C0AAABDC}"/>
    <dgm:cxn modelId="{A06C6EE8-A038-47A0-B1D3-7C210864A0FD}" type="presOf" srcId="{10DF5532-560B-44C4-AFA5-9CB0041EE223}" destId="{D6938F29-C1BC-473B-A00D-35E5E3A634F0}" srcOrd="0" destOrd="0" presId="urn:microsoft.com/office/officeart/2005/8/layout/hierarchy6"/>
    <dgm:cxn modelId="{CB7C5B7D-B19A-477A-A3DC-573FC513E9A9}" type="presOf" srcId="{2EA27069-6A2D-4CBB-9726-9D809C45B385}" destId="{22F499D3-F46E-49F1-9C1E-05739BE1061C}" srcOrd="0" destOrd="0" presId="urn:microsoft.com/office/officeart/2005/8/layout/hierarchy6"/>
    <dgm:cxn modelId="{B543E62D-40C4-4E54-8C10-70364AB56227}" type="presOf" srcId="{433866B5-1F4E-47C8-93D9-9389CF036581}" destId="{105BAF32-9C5E-40AF-9033-FF45C29DB77B}" srcOrd="0" destOrd="0" presId="urn:microsoft.com/office/officeart/2005/8/layout/hierarchy6"/>
    <dgm:cxn modelId="{6BA95379-0805-4083-BE03-0E9D95B033C0}" srcId="{4804E14C-DC6A-4AF1-B419-F468BF5F07E1}" destId="{E05790E4-48CD-4858-B351-B4B7E0C73F2A}" srcOrd="1" destOrd="0" parTransId="{C838C58F-B66B-4D0B-B2AC-4444212839EC}" sibTransId="{24301944-023C-4F6D-8859-597B0FA21621}"/>
    <dgm:cxn modelId="{113EE69A-A116-4A07-98CF-5AC5B912CBF7}" type="presOf" srcId="{2E24D2FB-0647-4C18-B5D4-D7892FF7BF8A}" destId="{C99C0EBB-816A-44C4-B0A0-23AE791556D6}" srcOrd="0" destOrd="0" presId="urn:microsoft.com/office/officeart/2005/8/layout/hierarchy6"/>
    <dgm:cxn modelId="{6695E75A-4019-4803-BFF3-022B9E2E9CD2}" srcId="{CAB84DAB-C292-4B7E-8045-9F101CAE1E48}" destId="{B050E48F-273B-4FC8-BC8C-B7EFD07D919A}" srcOrd="0" destOrd="0" parTransId="{32722AB6-DA5E-4EDD-905F-9FA8E4494E40}" sibTransId="{8F946FAF-72CB-481D-9D20-D8D883B76664}"/>
    <dgm:cxn modelId="{84F76927-2312-4689-A8B9-0EDD15BF8CE6}" type="presOf" srcId="{454B8921-93A0-4D7E-8748-ED81FEF8B97C}" destId="{7C66FBC8-414E-4D0D-A049-9442F8C287D0}" srcOrd="0" destOrd="0" presId="urn:microsoft.com/office/officeart/2005/8/layout/hierarchy6"/>
    <dgm:cxn modelId="{4C223D81-9609-4B4F-BB83-D2EE9355EE9C}" type="presOf" srcId="{4804E14C-DC6A-4AF1-B419-F468BF5F07E1}" destId="{C6EAA305-D13C-4474-B5F1-81369E079B41}" srcOrd="0" destOrd="0" presId="urn:microsoft.com/office/officeart/2005/8/layout/hierarchy6"/>
    <dgm:cxn modelId="{8969C3DE-CD69-4872-A241-ED03FDA4363E}" type="presOf" srcId="{C838C58F-B66B-4D0B-B2AC-4444212839EC}" destId="{EE6B8BAD-43BA-48C8-B867-F3DAC2149BF4}" srcOrd="0" destOrd="0" presId="urn:microsoft.com/office/officeart/2005/8/layout/hierarchy6"/>
    <dgm:cxn modelId="{B1A54D9B-68D0-47A6-8576-BB295FAABF23}" type="presParOf" srcId="{C99C0EBB-816A-44C4-B0A0-23AE791556D6}" destId="{FFFCEE22-214D-4B42-BEE6-DA5B68D28CE4}" srcOrd="0" destOrd="0" presId="urn:microsoft.com/office/officeart/2005/8/layout/hierarchy6"/>
    <dgm:cxn modelId="{3C684C31-85D6-4165-950D-D4835CEDC325}" type="presParOf" srcId="{FFFCEE22-214D-4B42-BEE6-DA5B68D28CE4}" destId="{75FC0495-9060-494C-A31F-98F90D4340E6}" srcOrd="0" destOrd="0" presId="urn:microsoft.com/office/officeart/2005/8/layout/hierarchy6"/>
    <dgm:cxn modelId="{28CA917B-9B0B-4FB4-ABE0-43E7864EB773}" type="presParOf" srcId="{75FC0495-9060-494C-A31F-98F90D4340E6}" destId="{A47B0EBB-2D24-44B6-AC1B-A3D8AC99509D}" srcOrd="0" destOrd="0" presId="urn:microsoft.com/office/officeart/2005/8/layout/hierarchy6"/>
    <dgm:cxn modelId="{B620A8FE-C3A3-4034-A9CE-1E82C1EC5B53}" type="presParOf" srcId="{A47B0EBB-2D24-44B6-AC1B-A3D8AC99509D}" destId="{C18022B0-E729-4D46-A806-344694EDFC7D}" srcOrd="0" destOrd="0" presId="urn:microsoft.com/office/officeart/2005/8/layout/hierarchy6"/>
    <dgm:cxn modelId="{0D241A5C-4DBA-4358-98C4-6F056B25C3FA}" type="presParOf" srcId="{A47B0EBB-2D24-44B6-AC1B-A3D8AC99509D}" destId="{D96CB9C4-D151-49E5-A7F0-50B013C2D360}" srcOrd="1" destOrd="0" presId="urn:microsoft.com/office/officeart/2005/8/layout/hierarchy6"/>
    <dgm:cxn modelId="{5F04C519-C9F4-4807-B630-24FF47C7543E}" type="presParOf" srcId="{D96CB9C4-D151-49E5-A7F0-50B013C2D360}" destId="{22F499D3-F46E-49F1-9C1E-05739BE1061C}" srcOrd="0" destOrd="0" presId="urn:microsoft.com/office/officeart/2005/8/layout/hierarchy6"/>
    <dgm:cxn modelId="{8970EDB8-42DE-47D8-A663-6765CEDF5882}" type="presParOf" srcId="{D96CB9C4-D151-49E5-A7F0-50B013C2D360}" destId="{F40174B7-D2D8-4673-8A88-A1523D9059C0}" srcOrd="1" destOrd="0" presId="urn:microsoft.com/office/officeart/2005/8/layout/hierarchy6"/>
    <dgm:cxn modelId="{E6764673-F90F-44D4-AC11-88545FBCFF45}" type="presParOf" srcId="{F40174B7-D2D8-4673-8A88-A1523D9059C0}" destId="{20536771-F741-4F82-99ED-394CCF466881}" srcOrd="0" destOrd="0" presId="urn:microsoft.com/office/officeart/2005/8/layout/hierarchy6"/>
    <dgm:cxn modelId="{1DB283A6-FEB9-4F96-8CB6-4411F23BF068}" type="presParOf" srcId="{F40174B7-D2D8-4673-8A88-A1523D9059C0}" destId="{E98A4F2E-0565-42E7-8CB2-F93C359E33A5}" srcOrd="1" destOrd="0" presId="urn:microsoft.com/office/officeart/2005/8/layout/hierarchy6"/>
    <dgm:cxn modelId="{F3B3C39D-E2BC-4015-9A36-45B0F9DD3D28}" type="presParOf" srcId="{E98A4F2E-0565-42E7-8CB2-F93C359E33A5}" destId="{20B0E81B-A89E-47BE-9E8C-EFA1196E04F5}" srcOrd="0" destOrd="0" presId="urn:microsoft.com/office/officeart/2005/8/layout/hierarchy6"/>
    <dgm:cxn modelId="{59FBD995-859E-4C84-A52B-A2453CC6F689}" type="presParOf" srcId="{E98A4F2E-0565-42E7-8CB2-F93C359E33A5}" destId="{DCD799E3-AEFD-4F1E-8C43-1D4823158ACA}" srcOrd="1" destOrd="0" presId="urn:microsoft.com/office/officeart/2005/8/layout/hierarchy6"/>
    <dgm:cxn modelId="{91518B93-8DCD-473D-BA3F-05911B965E78}" type="presParOf" srcId="{DCD799E3-AEFD-4F1E-8C43-1D4823158ACA}" destId="{1D9A8CCF-670E-4DDD-AF83-A7EC1DEFB29C}" srcOrd="0" destOrd="0" presId="urn:microsoft.com/office/officeart/2005/8/layout/hierarchy6"/>
    <dgm:cxn modelId="{9F2CE606-8B28-4194-BBA8-A3703D0942F1}" type="presParOf" srcId="{DCD799E3-AEFD-4F1E-8C43-1D4823158ACA}" destId="{33806E5D-272A-4C5C-8820-E00673C5088A}" srcOrd="1" destOrd="0" presId="urn:microsoft.com/office/officeart/2005/8/layout/hierarchy6"/>
    <dgm:cxn modelId="{FC3E177A-D140-447A-AE0B-D7B0DFEE6999}" type="presParOf" srcId="{33806E5D-272A-4C5C-8820-E00673C5088A}" destId="{D6938F29-C1BC-473B-A00D-35E5E3A634F0}" srcOrd="0" destOrd="0" presId="urn:microsoft.com/office/officeart/2005/8/layout/hierarchy6"/>
    <dgm:cxn modelId="{21AD8559-03C8-47ED-B10A-963416AB17D6}" type="presParOf" srcId="{33806E5D-272A-4C5C-8820-E00673C5088A}" destId="{107FFA07-CD20-4AA8-A7C9-86A47454231A}" srcOrd="1" destOrd="0" presId="urn:microsoft.com/office/officeart/2005/8/layout/hierarchy6"/>
    <dgm:cxn modelId="{7648E27F-BF20-44CA-8724-0B17C8A56F7C}" type="presParOf" srcId="{107FFA07-CD20-4AA8-A7C9-86A47454231A}" destId="{09FB0637-DD54-4EAB-A835-2EE7610AA2E7}" srcOrd="0" destOrd="0" presId="urn:microsoft.com/office/officeart/2005/8/layout/hierarchy6"/>
    <dgm:cxn modelId="{72490897-D29C-40A7-8531-29AFB78386C0}" type="presParOf" srcId="{107FFA07-CD20-4AA8-A7C9-86A47454231A}" destId="{D254628D-FE73-4BCF-8D8A-A92EA0B24F3A}" srcOrd="1" destOrd="0" presId="urn:microsoft.com/office/officeart/2005/8/layout/hierarchy6"/>
    <dgm:cxn modelId="{EDC335E0-9E7D-4D87-83B3-C2709FD48593}" type="presParOf" srcId="{33806E5D-272A-4C5C-8820-E00673C5088A}" destId="{105BAF32-9C5E-40AF-9033-FF45C29DB77B}" srcOrd="2" destOrd="0" presId="urn:microsoft.com/office/officeart/2005/8/layout/hierarchy6"/>
    <dgm:cxn modelId="{198BCFAB-1D13-48BE-803A-C762D66E9582}" type="presParOf" srcId="{33806E5D-272A-4C5C-8820-E00673C5088A}" destId="{2920D801-CB41-4EB6-BA7D-5E0361AA8820}" srcOrd="3" destOrd="0" presId="urn:microsoft.com/office/officeart/2005/8/layout/hierarchy6"/>
    <dgm:cxn modelId="{905E9E9D-DF53-4193-96F1-BCF864339B07}" type="presParOf" srcId="{2920D801-CB41-4EB6-BA7D-5E0361AA8820}" destId="{EAF03342-EBBF-4073-BF72-D21526176D60}" srcOrd="0" destOrd="0" presId="urn:microsoft.com/office/officeart/2005/8/layout/hierarchy6"/>
    <dgm:cxn modelId="{FCC0909D-FCF7-4BFB-9C21-7CF8FB73F0AF}" type="presParOf" srcId="{2920D801-CB41-4EB6-BA7D-5E0361AA8820}" destId="{AA17FC15-6319-4341-81F1-3AC70FC61463}" srcOrd="1" destOrd="0" presId="urn:microsoft.com/office/officeart/2005/8/layout/hierarchy6"/>
    <dgm:cxn modelId="{F49C405C-6802-4E20-BF31-3F39898C03A3}" type="presParOf" srcId="{E98A4F2E-0565-42E7-8CB2-F93C359E33A5}" destId="{DB722F44-E9D5-49A8-8184-6CE02103FA40}" srcOrd="2" destOrd="0" presId="urn:microsoft.com/office/officeart/2005/8/layout/hierarchy6"/>
    <dgm:cxn modelId="{621C3D2F-0F8B-4858-9154-D6C5181A8D1E}" type="presParOf" srcId="{E98A4F2E-0565-42E7-8CB2-F93C359E33A5}" destId="{427AFA87-07BB-495B-85A3-F18B2B4984D7}" srcOrd="3" destOrd="0" presId="urn:microsoft.com/office/officeart/2005/8/layout/hierarchy6"/>
    <dgm:cxn modelId="{8420ED97-A1E1-48B4-A0AD-B0A62D5853F0}" type="presParOf" srcId="{427AFA87-07BB-495B-85A3-F18B2B4984D7}" destId="{C6EAA305-D13C-4474-B5F1-81369E079B41}" srcOrd="0" destOrd="0" presId="urn:microsoft.com/office/officeart/2005/8/layout/hierarchy6"/>
    <dgm:cxn modelId="{0A506F13-BE80-4B37-9752-FB4DDCFB397E}" type="presParOf" srcId="{427AFA87-07BB-495B-85A3-F18B2B4984D7}" destId="{1F50E331-204F-4101-B996-F1ABF9A1699B}" srcOrd="1" destOrd="0" presId="urn:microsoft.com/office/officeart/2005/8/layout/hierarchy6"/>
    <dgm:cxn modelId="{1CED7379-18C0-4204-A6BC-92AF2A72E622}" type="presParOf" srcId="{1F50E331-204F-4101-B996-F1ABF9A1699B}" destId="{D56053AE-C17A-420D-8F0C-C9F88A37828D}" srcOrd="0" destOrd="0" presId="urn:microsoft.com/office/officeart/2005/8/layout/hierarchy6"/>
    <dgm:cxn modelId="{EB0BC175-4253-4FEE-8CD2-0D5B1173EF0B}" type="presParOf" srcId="{1F50E331-204F-4101-B996-F1ABF9A1699B}" destId="{AC03DCC3-1565-4E6F-9983-70F46FE35ACA}" srcOrd="1" destOrd="0" presId="urn:microsoft.com/office/officeart/2005/8/layout/hierarchy6"/>
    <dgm:cxn modelId="{13BF3B8A-136E-4BCD-89B0-A1D64D6DE023}" type="presParOf" srcId="{AC03DCC3-1565-4E6F-9983-70F46FE35ACA}" destId="{EE7B8082-9FB5-4B80-B5E7-D01DB5D6C535}" srcOrd="0" destOrd="0" presId="urn:microsoft.com/office/officeart/2005/8/layout/hierarchy6"/>
    <dgm:cxn modelId="{F90F3F5B-1497-416D-8848-109E9F65BBD8}" type="presParOf" srcId="{AC03DCC3-1565-4E6F-9983-70F46FE35ACA}" destId="{AE073ECD-66AB-488C-9D8E-6EF349084921}" srcOrd="1" destOrd="0" presId="urn:microsoft.com/office/officeart/2005/8/layout/hierarchy6"/>
    <dgm:cxn modelId="{DECF0CCC-A7A1-4DB8-81AC-B49445BBBB83}" type="presParOf" srcId="{1F50E331-204F-4101-B996-F1ABF9A1699B}" destId="{EE6B8BAD-43BA-48C8-B867-F3DAC2149BF4}" srcOrd="2" destOrd="0" presId="urn:microsoft.com/office/officeart/2005/8/layout/hierarchy6"/>
    <dgm:cxn modelId="{19FFB4E7-7420-4D1D-AA5C-96CF539104C8}" type="presParOf" srcId="{1F50E331-204F-4101-B996-F1ABF9A1699B}" destId="{47E58461-E966-4D45-86EE-15F88280FE8D}" srcOrd="3" destOrd="0" presId="urn:microsoft.com/office/officeart/2005/8/layout/hierarchy6"/>
    <dgm:cxn modelId="{CE0AB7F8-D2F5-4FA3-8BB7-B8B9D1043D1C}" type="presParOf" srcId="{47E58461-E966-4D45-86EE-15F88280FE8D}" destId="{AC0F7799-6F49-49D1-850A-9BF9B84A3627}" srcOrd="0" destOrd="0" presId="urn:microsoft.com/office/officeart/2005/8/layout/hierarchy6"/>
    <dgm:cxn modelId="{EF7D3F75-837E-415F-A6FC-FB53D0C0933C}" type="presParOf" srcId="{47E58461-E966-4D45-86EE-15F88280FE8D}" destId="{8F043761-D190-4B86-8F75-873CEBEB03DF}" srcOrd="1" destOrd="0" presId="urn:microsoft.com/office/officeart/2005/8/layout/hierarchy6"/>
    <dgm:cxn modelId="{3E6BF778-2258-4648-8D52-4F40CE87A762}" type="presParOf" srcId="{D96CB9C4-D151-49E5-A7F0-50B013C2D360}" destId="{A7217989-E96F-4010-9A56-C3692A66B94A}" srcOrd="2" destOrd="0" presId="urn:microsoft.com/office/officeart/2005/8/layout/hierarchy6"/>
    <dgm:cxn modelId="{70D37ADC-731A-444D-BAB5-0DFDCD2E74B4}" type="presParOf" srcId="{D96CB9C4-D151-49E5-A7F0-50B013C2D360}" destId="{B8F6B6ED-1314-4B7B-9589-27111906FF75}" srcOrd="3" destOrd="0" presId="urn:microsoft.com/office/officeart/2005/8/layout/hierarchy6"/>
    <dgm:cxn modelId="{D1B57B81-B7DC-460D-90EC-91DCA6749E7A}" type="presParOf" srcId="{B8F6B6ED-1314-4B7B-9589-27111906FF75}" destId="{143B1C7E-B8BD-4480-8FA5-1796E25F5EDB}" srcOrd="0" destOrd="0" presId="urn:microsoft.com/office/officeart/2005/8/layout/hierarchy6"/>
    <dgm:cxn modelId="{752BAE26-D4C3-4B39-9409-C2C6BF33357B}" type="presParOf" srcId="{B8F6B6ED-1314-4B7B-9589-27111906FF75}" destId="{B6FE4156-77FF-4914-B765-FC996501ED40}" srcOrd="1" destOrd="0" presId="urn:microsoft.com/office/officeart/2005/8/layout/hierarchy6"/>
    <dgm:cxn modelId="{B5F331FF-741D-4364-83D1-B84507842A8F}" type="presParOf" srcId="{B6FE4156-77FF-4914-B765-FC996501ED40}" destId="{9664E40E-24B3-459C-BA87-8F39082F93C3}" srcOrd="0" destOrd="0" presId="urn:microsoft.com/office/officeart/2005/8/layout/hierarchy6"/>
    <dgm:cxn modelId="{5B21D212-52B0-4D75-8CEB-4BDC5445BEEE}" type="presParOf" srcId="{B6FE4156-77FF-4914-B765-FC996501ED40}" destId="{6604256A-2301-4C35-90E2-CEA9CE3F6D0A}" srcOrd="1" destOrd="0" presId="urn:microsoft.com/office/officeart/2005/8/layout/hierarchy6"/>
    <dgm:cxn modelId="{CD8D6C02-2566-4CEE-8E16-BFDDD70E085B}" type="presParOf" srcId="{6604256A-2301-4C35-90E2-CEA9CE3F6D0A}" destId="{DF787E0D-3B00-4D4F-BF6A-7E4A7737636B}" srcOrd="0" destOrd="0" presId="urn:microsoft.com/office/officeart/2005/8/layout/hierarchy6"/>
    <dgm:cxn modelId="{C4CDBCAC-71CE-467D-AEEB-10AF8847F885}" type="presParOf" srcId="{6604256A-2301-4C35-90E2-CEA9CE3F6D0A}" destId="{FBFFBD17-2966-4B62-A36F-49D5DD656273}" srcOrd="1" destOrd="0" presId="urn:microsoft.com/office/officeart/2005/8/layout/hierarchy6"/>
    <dgm:cxn modelId="{49860C32-1448-4C7B-8E8D-A4DD8B373BFB}" type="presParOf" srcId="{B6FE4156-77FF-4914-B765-FC996501ED40}" destId="{7C66FBC8-414E-4D0D-A049-9442F8C287D0}" srcOrd="2" destOrd="0" presId="urn:microsoft.com/office/officeart/2005/8/layout/hierarchy6"/>
    <dgm:cxn modelId="{C4770303-A43A-4EDE-8DA9-216FC4EEF222}" type="presParOf" srcId="{B6FE4156-77FF-4914-B765-FC996501ED40}" destId="{6D9B5FB4-8F20-4720-BC70-CE52CE33C3E3}" srcOrd="3" destOrd="0" presId="urn:microsoft.com/office/officeart/2005/8/layout/hierarchy6"/>
    <dgm:cxn modelId="{75606DF2-34C8-4841-8043-4142C6EC6EF2}" type="presParOf" srcId="{6D9B5FB4-8F20-4720-BC70-CE52CE33C3E3}" destId="{5877E5BF-6B95-4F6F-8E28-F40958DF8C89}" srcOrd="0" destOrd="0" presId="urn:microsoft.com/office/officeart/2005/8/layout/hierarchy6"/>
    <dgm:cxn modelId="{60E34EFF-50CA-441D-B9EC-936D44CC164B}" type="presParOf" srcId="{6D9B5FB4-8F20-4720-BC70-CE52CE33C3E3}" destId="{C1692398-D224-48EB-8A56-9A1F89E6165F}" srcOrd="1" destOrd="0" presId="urn:microsoft.com/office/officeart/2005/8/layout/hierarchy6"/>
    <dgm:cxn modelId="{20968FF7-ABCC-4CEE-85D4-E92B2BC64545}" type="presParOf" srcId="{C99C0EBB-816A-44C4-B0A0-23AE791556D6}" destId="{99DD0526-DF81-4F32-A9BC-CAA5DAE69B8C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182276" y="1338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+</a:t>
          </a:r>
          <a:endParaRPr lang="en-CA" sz="1700" kern="1200" dirty="0"/>
        </a:p>
      </dsp:txBody>
      <dsp:txXfrm>
        <a:off x="2193849" y="12911"/>
        <a:ext cx="569562" cy="371992"/>
      </dsp:txXfrm>
    </dsp:sp>
    <dsp:sp modelId="{22F499D3-F46E-49F1-9C1E-05739BE1061C}">
      <dsp:nvSpPr>
        <dsp:cNvPr id="0" name=""/>
        <dsp:cNvSpPr/>
      </dsp:nvSpPr>
      <dsp:spPr>
        <a:xfrm>
          <a:off x="1708109" y="396477"/>
          <a:ext cx="770520" cy="158055"/>
        </a:xfrm>
        <a:custGeom>
          <a:avLst/>
          <a:gdLst/>
          <a:ahLst/>
          <a:cxnLst/>
          <a:rect l="0" t="0" r="0" b="0"/>
          <a:pathLst>
            <a:path>
              <a:moveTo>
                <a:pt x="770520" y="0"/>
              </a:moveTo>
              <a:lnTo>
                <a:pt x="770520" y="79027"/>
              </a:lnTo>
              <a:lnTo>
                <a:pt x="0" y="79027"/>
              </a:lnTo>
              <a:lnTo>
                <a:pt x="0" y="158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411755" y="554533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+</a:t>
          </a:r>
          <a:endParaRPr lang="en-CA" sz="1700" kern="1200" dirty="0"/>
        </a:p>
      </dsp:txBody>
      <dsp:txXfrm>
        <a:off x="1423328" y="566106"/>
        <a:ext cx="569562" cy="371992"/>
      </dsp:txXfrm>
    </dsp:sp>
    <dsp:sp modelId="{20B0E81B-A89E-47BE-9E8C-EFA1196E04F5}">
      <dsp:nvSpPr>
        <dsp:cNvPr id="0" name=""/>
        <dsp:cNvSpPr/>
      </dsp:nvSpPr>
      <dsp:spPr>
        <a:xfrm>
          <a:off x="1322849" y="949671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385260" y="0"/>
              </a:moveTo>
              <a:lnTo>
                <a:pt x="385260" y="79027"/>
              </a:lnTo>
              <a:lnTo>
                <a:pt x="0" y="79027"/>
              </a:lnTo>
              <a:lnTo>
                <a:pt x="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1026495" y="1107727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*</a:t>
          </a:r>
          <a:endParaRPr lang="en-CA" sz="1700" kern="1200" dirty="0"/>
        </a:p>
      </dsp:txBody>
      <dsp:txXfrm>
        <a:off x="1038068" y="1119300"/>
        <a:ext cx="569562" cy="371992"/>
      </dsp:txXfrm>
    </dsp:sp>
    <dsp:sp modelId="{D6938F29-C1BC-473B-A00D-35E5E3A634F0}">
      <dsp:nvSpPr>
        <dsp:cNvPr id="0" name=""/>
        <dsp:cNvSpPr/>
      </dsp:nvSpPr>
      <dsp:spPr>
        <a:xfrm>
          <a:off x="937589" y="1502865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385260" y="0"/>
              </a:moveTo>
              <a:lnTo>
                <a:pt x="385260" y="79027"/>
              </a:lnTo>
              <a:lnTo>
                <a:pt x="0" y="79027"/>
              </a:lnTo>
              <a:lnTo>
                <a:pt x="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641235" y="1660921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2</a:t>
          </a:r>
          <a:endParaRPr lang="en-CA" sz="1700" kern="1200" dirty="0"/>
        </a:p>
      </dsp:txBody>
      <dsp:txXfrm>
        <a:off x="652808" y="1672494"/>
        <a:ext cx="569562" cy="371992"/>
      </dsp:txXfrm>
    </dsp:sp>
    <dsp:sp modelId="{105BAF32-9C5E-40AF-9033-FF45C29DB77B}">
      <dsp:nvSpPr>
        <dsp:cNvPr id="0" name=""/>
        <dsp:cNvSpPr/>
      </dsp:nvSpPr>
      <dsp:spPr>
        <a:xfrm>
          <a:off x="1322849" y="1502865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27"/>
              </a:lnTo>
              <a:lnTo>
                <a:pt x="385260" y="79027"/>
              </a:lnTo>
              <a:lnTo>
                <a:pt x="38526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1411755" y="1660921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a</a:t>
          </a:r>
          <a:endParaRPr lang="en-CA" sz="1700" kern="1200" dirty="0"/>
        </a:p>
      </dsp:txBody>
      <dsp:txXfrm>
        <a:off x="1423328" y="1672494"/>
        <a:ext cx="569562" cy="371992"/>
      </dsp:txXfrm>
    </dsp:sp>
    <dsp:sp modelId="{DB722F44-E9D5-49A8-8184-6CE02103FA40}">
      <dsp:nvSpPr>
        <dsp:cNvPr id="0" name=""/>
        <dsp:cNvSpPr/>
      </dsp:nvSpPr>
      <dsp:spPr>
        <a:xfrm>
          <a:off x="1708109" y="949671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27"/>
              </a:lnTo>
              <a:lnTo>
                <a:pt x="385260" y="79027"/>
              </a:lnTo>
              <a:lnTo>
                <a:pt x="38526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1797015" y="1107727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b</a:t>
          </a:r>
          <a:endParaRPr lang="en-CA" sz="1700" kern="1200" dirty="0"/>
        </a:p>
      </dsp:txBody>
      <dsp:txXfrm>
        <a:off x="1808588" y="1119300"/>
        <a:ext cx="569562" cy="371992"/>
      </dsp:txXfrm>
    </dsp:sp>
    <dsp:sp modelId="{A7217989-E96F-4010-9A56-C3692A66B94A}">
      <dsp:nvSpPr>
        <dsp:cNvPr id="0" name=""/>
        <dsp:cNvSpPr/>
      </dsp:nvSpPr>
      <dsp:spPr>
        <a:xfrm>
          <a:off x="2478630" y="396477"/>
          <a:ext cx="770520" cy="15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27"/>
              </a:lnTo>
              <a:lnTo>
                <a:pt x="770520" y="79027"/>
              </a:lnTo>
              <a:lnTo>
                <a:pt x="770520" y="158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2952796" y="554533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*</a:t>
          </a:r>
          <a:endParaRPr lang="en-CA" sz="1700" kern="1200" dirty="0"/>
        </a:p>
      </dsp:txBody>
      <dsp:txXfrm>
        <a:off x="2964369" y="566106"/>
        <a:ext cx="569562" cy="371992"/>
      </dsp:txXfrm>
    </dsp:sp>
    <dsp:sp modelId="{8D21A330-2D3D-44CC-B8BE-25FFFEBAD2E2}">
      <dsp:nvSpPr>
        <dsp:cNvPr id="0" name=""/>
        <dsp:cNvSpPr/>
      </dsp:nvSpPr>
      <dsp:spPr>
        <a:xfrm>
          <a:off x="2863890" y="949671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385260" y="0"/>
              </a:moveTo>
              <a:lnTo>
                <a:pt x="385260" y="79027"/>
              </a:lnTo>
              <a:lnTo>
                <a:pt x="0" y="79027"/>
              </a:lnTo>
              <a:lnTo>
                <a:pt x="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8BFE6-87E8-44E0-8EAE-46A1E64FE865}">
      <dsp:nvSpPr>
        <dsp:cNvPr id="0" name=""/>
        <dsp:cNvSpPr/>
      </dsp:nvSpPr>
      <dsp:spPr>
        <a:xfrm>
          <a:off x="2567536" y="1107727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1</a:t>
          </a:r>
          <a:endParaRPr lang="en-CA" sz="1700" kern="1200" dirty="0"/>
        </a:p>
      </dsp:txBody>
      <dsp:txXfrm>
        <a:off x="2579109" y="1119300"/>
        <a:ext cx="569562" cy="371992"/>
      </dsp:txXfrm>
    </dsp:sp>
    <dsp:sp modelId="{FA8AB6DF-C047-45EC-B954-C567B97A5343}">
      <dsp:nvSpPr>
        <dsp:cNvPr id="0" name=""/>
        <dsp:cNvSpPr/>
      </dsp:nvSpPr>
      <dsp:spPr>
        <a:xfrm>
          <a:off x="3249150" y="949671"/>
          <a:ext cx="385260" cy="15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27"/>
              </a:lnTo>
              <a:lnTo>
                <a:pt x="385260" y="79027"/>
              </a:lnTo>
              <a:lnTo>
                <a:pt x="385260" y="1580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5479-0FC5-423C-8703-C2278C204C5F}">
      <dsp:nvSpPr>
        <dsp:cNvPr id="0" name=""/>
        <dsp:cNvSpPr/>
      </dsp:nvSpPr>
      <dsp:spPr>
        <a:xfrm>
          <a:off x="3338056" y="1107727"/>
          <a:ext cx="592708" cy="395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a</a:t>
          </a:r>
          <a:endParaRPr lang="en-CA" sz="1700" kern="1200" dirty="0"/>
        </a:p>
      </dsp:txBody>
      <dsp:txXfrm>
        <a:off x="3349629" y="1119300"/>
        <a:ext cx="569562" cy="37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293672" y="624412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+</a:t>
          </a:r>
          <a:endParaRPr lang="en-CA" sz="1100" b="1" kern="1200" dirty="0"/>
        </a:p>
      </dsp:txBody>
      <dsp:txXfrm>
        <a:off x="2301318" y="632058"/>
        <a:ext cx="376293" cy="245764"/>
      </dsp:txXfrm>
    </dsp:sp>
    <dsp:sp modelId="{22F499D3-F46E-49F1-9C1E-05739BE1061C}">
      <dsp:nvSpPr>
        <dsp:cNvPr id="0" name=""/>
        <dsp:cNvSpPr/>
      </dsp:nvSpPr>
      <dsp:spPr>
        <a:xfrm>
          <a:off x="1216812" y="885469"/>
          <a:ext cx="1272652" cy="104422"/>
        </a:xfrm>
        <a:custGeom>
          <a:avLst/>
          <a:gdLst/>
          <a:ahLst/>
          <a:cxnLst/>
          <a:rect l="0" t="0" r="0" b="0"/>
          <a:pathLst>
            <a:path>
              <a:moveTo>
                <a:pt x="1272652" y="0"/>
              </a:moveTo>
              <a:lnTo>
                <a:pt x="1272652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021020" y="98989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+</a:t>
          </a:r>
          <a:endParaRPr lang="en-CA" sz="1100" b="1" kern="1200" dirty="0"/>
        </a:p>
      </dsp:txBody>
      <dsp:txXfrm>
        <a:off x="1028666" y="997537"/>
        <a:ext cx="376293" cy="245764"/>
      </dsp:txXfrm>
    </dsp:sp>
    <dsp:sp modelId="{20B0E81B-A89E-47BE-9E8C-EFA1196E04F5}">
      <dsp:nvSpPr>
        <dsp:cNvPr id="0" name=""/>
        <dsp:cNvSpPr/>
      </dsp:nvSpPr>
      <dsp:spPr>
        <a:xfrm>
          <a:off x="453221" y="1250948"/>
          <a:ext cx="763591" cy="104422"/>
        </a:xfrm>
        <a:custGeom>
          <a:avLst/>
          <a:gdLst/>
          <a:ahLst/>
          <a:cxnLst/>
          <a:rect l="0" t="0" r="0" b="0"/>
          <a:pathLst>
            <a:path>
              <a:moveTo>
                <a:pt x="763591" y="0"/>
              </a:moveTo>
              <a:lnTo>
                <a:pt x="763591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257428" y="135537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265074" y="1363017"/>
        <a:ext cx="376293" cy="245764"/>
      </dsp:txXfrm>
    </dsp:sp>
    <dsp:sp modelId="{D6938F29-C1BC-473B-A00D-35E5E3A634F0}">
      <dsp:nvSpPr>
        <dsp:cNvPr id="0" name=""/>
        <dsp:cNvSpPr/>
      </dsp:nvSpPr>
      <dsp:spPr>
        <a:xfrm>
          <a:off x="198690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254530" y="0"/>
              </a:moveTo>
              <a:lnTo>
                <a:pt x="254530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2897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b</a:t>
          </a:r>
          <a:endParaRPr lang="en-CA" sz="1100" b="1" kern="1200" dirty="0"/>
        </a:p>
      </dsp:txBody>
      <dsp:txXfrm>
        <a:off x="10543" y="1728497"/>
        <a:ext cx="376293" cy="245764"/>
      </dsp:txXfrm>
    </dsp:sp>
    <dsp:sp modelId="{105BAF32-9C5E-40AF-9033-FF45C29DB77B}">
      <dsp:nvSpPr>
        <dsp:cNvPr id="0" name=""/>
        <dsp:cNvSpPr/>
      </dsp:nvSpPr>
      <dsp:spPr>
        <a:xfrm>
          <a:off x="453221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254530" y="52211"/>
              </a:lnTo>
              <a:lnTo>
                <a:pt x="25453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511958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b</a:t>
          </a:r>
          <a:endParaRPr lang="en-CA" sz="1100" b="1" kern="1200" dirty="0"/>
        </a:p>
      </dsp:txBody>
      <dsp:txXfrm>
        <a:off x="519604" y="1728497"/>
        <a:ext cx="376293" cy="245764"/>
      </dsp:txXfrm>
    </dsp:sp>
    <dsp:sp modelId="{DB722F44-E9D5-49A8-8184-6CE02103FA40}">
      <dsp:nvSpPr>
        <dsp:cNvPr id="0" name=""/>
        <dsp:cNvSpPr/>
      </dsp:nvSpPr>
      <dsp:spPr>
        <a:xfrm>
          <a:off x="1216812" y="1250948"/>
          <a:ext cx="763591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763591" y="52211"/>
              </a:lnTo>
              <a:lnTo>
                <a:pt x="763591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1784611" y="135537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1792257" y="1363017"/>
        <a:ext cx="376293" cy="245764"/>
      </dsp:txXfrm>
    </dsp:sp>
    <dsp:sp modelId="{4E3E4CB1-4070-42E3-9CD0-2B07A0B9D4B4}">
      <dsp:nvSpPr>
        <dsp:cNvPr id="0" name=""/>
        <dsp:cNvSpPr/>
      </dsp:nvSpPr>
      <dsp:spPr>
        <a:xfrm>
          <a:off x="1471343" y="1616428"/>
          <a:ext cx="509061" cy="104422"/>
        </a:xfrm>
        <a:custGeom>
          <a:avLst/>
          <a:gdLst/>
          <a:ahLst/>
          <a:cxnLst/>
          <a:rect l="0" t="0" r="0" b="0"/>
          <a:pathLst>
            <a:path>
              <a:moveTo>
                <a:pt x="509061" y="0"/>
              </a:moveTo>
              <a:lnTo>
                <a:pt x="509061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CD92-BDA8-4812-9D10-895E45C67316}">
      <dsp:nvSpPr>
        <dsp:cNvPr id="0" name=""/>
        <dsp:cNvSpPr/>
      </dsp:nvSpPr>
      <dsp:spPr>
        <a:xfrm>
          <a:off x="1275550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1283196" y="1728497"/>
        <a:ext cx="376293" cy="245764"/>
      </dsp:txXfrm>
    </dsp:sp>
    <dsp:sp modelId="{D1E6A993-B2C6-46C1-830D-6A2B37F0CBA8}">
      <dsp:nvSpPr>
        <dsp:cNvPr id="0" name=""/>
        <dsp:cNvSpPr/>
      </dsp:nvSpPr>
      <dsp:spPr>
        <a:xfrm>
          <a:off x="1216812" y="198190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254530" y="0"/>
              </a:moveTo>
              <a:lnTo>
                <a:pt x="254530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9E81-DF41-4B66-8069-B1E4A76115EA}">
      <dsp:nvSpPr>
        <dsp:cNvPr id="0" name=""/>
        <dsp:cNvSpPr/>
      </dsp:nvSpPr>
      <dsp:spPr>
        <a:xfrm>
          <a:off x="1021020" y="2086330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2</a:t>
          </a:r>
          <a:endParaRPr lang="en-CA" sz="1100" b="1" kern="1200" dirty="0"/>
        </a:p>
      </dsp:txBody>
      <dsp:txXfrm>
        <a:off x="1028666" y="2093976"/>
        <a:ext cx="376293" cy="245764"/>
      </dsp:txXfrm>
    </dsp:sp>
    <dsp:sp modelId="{135D795C-DDDA-4426-9F67-ACE806B59865}">
      <dsp:nvSpPr>
        <dsp:cNvPr id="0" name=""/>
        <dsp:cNvSpPr/>
      </dsp:nvSpPr>
      <dsp:spPr>
        <a:xfrm>
          <a:off x="1471343" y="198190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254530" y="52211"/>
              </a:lnTo>
              <a:lnTo>
                <a:pt x="25453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58B-7E79-424D-B772-81719D44E5C2}">
      <dsp:nvSpPr>
        <dsp:cNvPr id="0" name=""/>
        <dsp:cNvSpPr/>
      </dsp:nvSpPr>
      <dsp:spPr>
        <a:xfrm>
          <a:off x="1530081" y="2086330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2</a:t>
          </a:r>
          <a:endParaRPr lang="en-CA" sz="1100" b="1" kern="1200" dirty="0"/>
        </a:p>
      </dsp:txBody>
      <dsp:txXfrm>
        <a:off x="1537727" y="2093976"/>
        <a:ext cx="376293" cy="245764"/>
      </dsp:txXfrm>
    </dsp:sp>
    <dsp:sp modelId="{C48E11A7-E171-469E-A84E-2316E19CB9C1}">
      <dsp:nvSpPr>
        <dsp:cNvPr id="0" name=""/>
        <dsp:cNvSpPr/>
      </dsp:nvSpPr>
      <dsp:spPr>
        <a:xfrm>
          <a:off x="1980404" y="1616428"/>
          <a:ext cx="509061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509061" y="52211"/>
              </a:lnTo>
              <a:lnTo>
                <a:pt x="509061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7900-7239-48A1-A123-42D0E4BB00EA}">
      <dsp:nvSpPr>
        <dsp:cNvPr id="0" name=""/>
        <dsp:cNvSpPr/>
      </dsp:nvSpPr>
      <dsp:spPr>
        <a:xfrm>
          <a:off x="2293672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2301318" y="1728497"/>
        <a:ext cx="376293" cy="245764"/>
      </dsp:txXfrm>
    </dsp:sp>
    <dsp:sp modelId="{BA95F407-A5B3-4D3B-B90D-802C101982E5}">
      <dsp:nvSpPr>
        <dsp:cNvPr id="0" name=""/>
        <dsp:cNvSpPr/>
      </dsp:nvSpPr>
      <dsp:spPr>
        <a:xfrm>
          <a:off x="2234934" y="198190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254530" y="0"/>
              </a:moveTo>
              <a:lnTo>
                <a:pt x="254530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40C0-55FB-45F5-926A-763B5CEBFB73}">
      <dsp:nvSpPr>
        <dsp:cNvPr id="0" name=""/>
        <dsp:cNvSpPr/>
      </dsp:nvSpPr>
      <dsp:spPr>
        <a:xfrm>
          <a:off x="2039142" y="2086330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a</a:t>
          </a:r>
          <a:endParaRPr lang="en-CA" sz="1100" b="1" kern="1200" dirty="0"/>
        </a:p>
      </dsp:txBody>
      <dsp:txXfrm>
        <a:off x="2046788" y="2093976"/>
        <a:ext cx="376293" cy="245764"/>
      </dsp:txXfrm>
    </dsp:sp>
    <dsp:sp modelId="{426FF9DA-7554-44E2-8D9A-C10B9F245D2A}">
      <dsp:nvSpPr>
        <dsp:cNvPr id="0" name=""/>
        <dsp:cNvSpPr/>
      </dsp:nvSpPr>
      <dsp:spPr>
        <a:xfrm>
          <a:off x="2489465" y="198190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254530" y="52211"/>
              </a:lnTo>
              <a:lnTo>
                <a:pt x="25453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DB5C-C962-4A0D-B11D-F4A010997801}">
      <dsp:nvSpPr>
        <dsp:cNvPr id="0" name=""/>
        <dsp:cNvSpPr/>
      </dsp:nvSpPr>
      <dsp:spPr>
        <a:xfrm>
          <a:off x="2548203" y="2086330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c</a:t>
          </a:r>
          <a:endParaRPr lang="en-CA" sz="1100" b="1" kern="1200" dirty="0"/>
        </a:p>
      </dsp:txBody>
      <dsp:txXfrm>
        <a:off x="2555849" y="2093976"/>
        <a:ext cx="376293" cy="245764"/>
      </dsp:txXfrm>
    </dsp:sp>
    <dsp:sp modelId="{A7217989-E96F-4010-9A56-C3692A66B94A}">
      <dsp:nvSpPr>
        <dsp:cNvPr id="0" name=""/>
        <dsp:cNvSpPr/>
      </dsp:nvSpPr>
      <dsp:spPr>
        <a:xfrm>
          <a:off x="2489465" y="885469"/>
          <a:ext cx="1272652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1272652" y="52211"/>
              </a:lnTo>
              <a:lnTo>
                <a:pt x="1272652" y="104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566325" y="98989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3573971" y="997537"/>
        <a:ext cx="376293" cy="245764"/>
      </dsp:txXfrm>
    </dsp:sp>
    <dsp:sp modelId="{8D21A330-2D3D-44CC-B8BE-25FFFEBAD2E2}">
      <dsp:nvSpPr>
        <dsp:cNvPr id="0" name=""/>
        <dsp:cNvSpPr/>
      </dsp:nvSpPr>
      <dsp:spPr>
        <a:xfrm>
          <a:off x="3253056" y="1250948"/>
          <a:ext cx="509061" cy="104422"/>
        </a:xfrm>
        <a:custGeom>
          <a:avLst/>
          <a:gdLst/>
          <a:ahLst/>
          <a:cxnLst/>
          <a:rect l="0" t="0" r="0" b="0"/>
          <a:pathLst>
            <a:path>
              <a:moveTo>
                <a:pt x="509061" y="0"/>
              </a:moveTo>
              <a:lnTo>
                <a:pt x="509061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8BFE6-87E8-44E0-8EAE-46A1E64FE865}">
      <dsp:nvSpPr>
        <dsp:cNvPr id="0" name=""/>
        <dsp:cNvSpPr/>
      </dsp:nvSpPr>
      <dsp:spPr>
        <a:xfrm>
          <a:off x="3057264" y="135537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+</a:t>
          </a:r>
          <a:endParaRPr lang="en-CA" sz="1100" b="1" kern="1200" dirty="0"/>
        </a:p>
      </dsp:txBody>
      <dsp:txXfrm>
        <a:off x="3064910" y="1363017"/>
        <a:ext cx="376293" cy="245764"/>
      </dsp:txXfrm>
    </dsp:sp>
    <dsp:sp modelId="{8DEC4C4F-B595-4BE4-85F7-CBEBC14A23A8}">
      <dsp:nvSpPr>
        <dsp:cNvPr id="0" name=""/>
        <dsp:cNvSpPr/>
      </dsp:nvSpPr>
      <dsp:spPr>
        <a:xfrm>
          <a:off x="2998526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254530" y="0"/>
              </a:moveTo>
              <a:lnTo>
                <a:pt x="254530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8F6C5-AC81-4EC2-82E4-0B9F679E0594}">
      <dsp:nvSpPr>
        <dsp:cNvPr id="0" name=""/>
        <dsp:cNvSpPr/>
      </dsp:nvSpPr>
      <dsp:spPr>
        <a:xfrm>
          <a:off x="2802733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2</a:t>
          </a:r>
          <a:endParaRPr lang="en-CA" sz="1100" b="1" kern="1200" dirty="0"/>
        </a:p>
      </dsp:txBody>
      <dsp:txXfrm>
        <a:off x="2810379" y="1728497"/>
        <a:ext cx="376293" cy="245764"/>
      </dsp:txXfrm>
    </dsp:sp>
    <dsp:sp modelId="{1C3CEDEA-03B7-4A20-9015-DE78355D2CC7}">
      <dsp:nvSpPr>
        <dsp:cNvPr id="0" name=""/>
        <dsp:cNvSpPr/>
      </dsp:nvSpPr>
      <dsp:spPr>
        <a:xfrm>
          <a:off x="3253056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254530" y="52211"/>
              </a:lnTo>
              <a:lnTo>
                <a:pt x="25453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DA0A4-03F1-4B79-A350-ECB4EB450CE4}">
      <dsp:nvSpPr>
        <dsp:cNvPr id="0" name=""/>
        <dsp:cNvSpPr/>
      </dsp:nvSpPr>
      <dsp:spPr>
        <a:xfrm>
          <a:off x="3311794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2</a:t>
          </a:r>
          <a:endParaRPr lang="en-CA" sz="1100" b="1" kern="1200" dirty="0"/>
        </a:p>
      </dsp:txBody>
      <dsp:txXfrm>
        <a:off x="3319440" y="1728497"/>
        <a:ext cx="376293" cy="245764"/>
      </dsp:txXfrm>
    </dsp:sp>
    <dsp:sp modelId="{FA8AB6DF-C047-45EC-B954-C567B97A5343}">
      <dsp:nvSpPr>
        <dsp:cNvPr id="0" name=""/>
        <dsp:cNvSpPr/>
      </dsp:nvSpPr>
      <dsp:spPr>
        <a:xfrm>
          <a:off x="3762117" y="1250948"/>
          <a:ext cx="509061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509061" y="52211"/>
              </a:lnTo>
              <a:lnTo>
                <a:pt x="509061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5479-0FC5-423C-8703-C2278C204C5F}">
      <dsp:nvSpPr>
        <dsp:cNvPr id="0" name=""/>
        <dsp:cNvSpPr/>
      </dsp:nvSpPr>
      <dsp:spPr>
        <a:xfrm>
          <a:off x="4075386" y="135537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*</a:t>
          </a:r>
          <a:endParaRPr lang="en-CA" sz="1100" b="1" kern="1200" dirty="0"/>
        </a:p>
      </dsp:txBody>
      <dsp:txXfrm>
        <a:off x="4083032" y="1363017"/>
        <a:ext cx="376293" cy="245764"/>
      </dsp:txXfrm>
    </dsp:sp>
    <dsp:sp modelId="{5956CA60-455A-4BFF-8586-0891E2841980}">
      <dsp:nvSpPr>
        <dsp:cNvPr id="0" name=""/>
        <dsp:cNvSpPr/>
      </dsp:nvSpPr>
      <dsp:spPr>
        <a:xfrm>
          <a:off x="4016648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254530" y="0"/>
              </a:moveTo>
              <a:lnTo>
                <a:pt x="254530" y="52211"/>
              </a:lnTo>
              <a:lnTo>
                <a:pt x="0" y="52211"/>
              </a:lnTo>
              <a:lnTo>
                <a:pt x="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F7C4B-70BE-4DF8-9DB6-DC111004528E}">
      <dsp:nvSpPr>
        <dsp:cNvPr id="0" name=""/>
        <dsp:cNvSpPr/>
      </dsp:nvSpPr>
      <dsp:spPr>
        <a:xfrm>
          <a:off x="3820855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a</a:t>
          </a:r>
          <a:endParaRPr lang="en-CA" sz="1100" b="1" kern="1200" dirty="0"/>
        </a:p>
      </dsp:txBody>
      <dsp:txXfrm>
        <a:off x="3828501" y="1728497"/>
        <a:ext cx="376293" cy="245764"/>
      </dsp:txXfrm>
    </dsp:sp>
    <dsp:sp modelId="{508918C4-5EA1-4D7D-9359-F9E9ECCB7A6E}">
      <dsp:nvSpPr>
        <dsp:cNvPr id="0" name=""/>
        <dsp:cNvSpPr/>
      </dsp:nvSpPr>
      <dsp:spPr>
        <a:xfrm>
          <a:off x="4271178" y="1616428"/>
          <a:ext cx="254530" cy="10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1"/>
              </a:lnTo>
              <a:lnTo>
                <a:pt x="254530" y="52211"/>
              </a:lnTo>
              <a:lnTo>
                <a:pt x="254530" y="1044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AA81E-3239-46BC-8980-666D4046C812}">
      <dsp:nvSpPr>
        <dsp:cNvPr id="0" name=""/>
        <dsp:cNvSpPr/>
      </dsp:nvSpPr>
      <dsp:spPr>
        <a:xfrm>
          <a:off x="4329916" y="1720851"/>
          <a:ext cx="391585" cy="26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c</a:t>
          </a:r>
          <a:endParaRPr lang="en-CA" sz="1100" b="1" kern="1200" dirty="0"/>
        </a:p>
      </dsp:txBody>
      <dsp:txXfrm>
        <a:off x="4337562" y="1728497"/>
        <a:ext cx="376293" cy="245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557197" y="1227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+</a:t>
          </a:r>
          <a:endParaRPr lang="en-CA" sz="1600" kern="1200" dirty="0"/>
        </a:p>
      </dsp:txBody>
      <dsp:txXfrm>
        <a:off x="2568345" y="12375"/>
        <a:ext cx="548645" cy="358331"/>
      </dsp:txXfrm>
    </dsp:sp>
    <dsp:sp modelId="{22F499D3-F46E-49F1-9C1E-05739BE1061C}">
      <dsp:nvSpPr>
        <dsp:cNvPr id="0" name=""/>
        <dsp:cNvSpPr/>
      </dsp:nvSpPr>
      <dsp:spPr>
        <a:xfrm>
          <a:off x="2100443" y="381855"/>
          <a:ext cx="742224" cy="152251"/>
        </a:xfrm>
        <a:custGeom>
          <a:avLst/>
          <a:gdLst/>
          <a:ahLst/>
          <a:cxnLst/>
          <a:rect l="0" t="0" r="0" b="0"/>
          <a:pathLst>
            <a:path>
              <a:moveTo>
                <a:pt x="742224" y="0"/>
              </a:moveTo>
              <a:lnTo>
                <a:pt x="742224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814972" y="534106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+</a:t>
          </a:r>
          <a:endParaRPr lang="en-CA" sz="1600" kern="1200" dirty="0"/>
        </a:p>
      </dsp:txBody>
      <dsp:txXfrm>
        <a:off x="1826120" y="545254"/>
        <a:ext cx="548645" cy="358331"/>
      </dsp:txXfrm>
    </dsp:sp>
    <dsp:sp modelId="{20B0E81B-A89E-47BE-9E8C-EFA1196E04F5}">
      <dsp:nvSpPr>
        <dsp:cNvPr id="0" name=""/>
        <dsp:cNvSpPr/>
      </dsp:nvSpPr>
      <dsp:spPr>
        <a:xfrm>
          <a:off x="1729331" y="914734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371112" y="0"/>
              </a:moveTo>
              <a:lnTo>
                <a:pt x="371112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1443860" y="1066985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*</a:t>
          </a:r>
          <a:endParaRPr lang="en-CA" sz="1600" kern="1200" dirty="0"/>
        </a:p>
      </dsp:txBody>
      <dsp:txXfrm>
        <a:off x="1455008" y="1078133"/>
        <a:ext cx="548645" cy="358331"/>
      </dsp:txXfrm>
    </dsp:sp>
    <dsp:sp modelId="{9602EAC1-ADDF-4CE2-86D7-8F84CC16CD4C}">
      <dsp:nvSpPr>
        <dsp:cNvPr id="0" name=""/>
        <dsp:cNvSpPr/>
      </dsp:nvSpPr>
      <dsp:spPr>
        <a:xfrm>
          <a:off x="987107" y="1447613"/>
          <a:ext cx="742224" cy="152251"/>
        </a:xfrm>
        <a:custGeom>
          <a:avLst/>
          <a:gdLst/>
          <a:ahLst/>
          <a:cxnLst/>
          <a:rect l="0" t="0" r="0" b="0"/>
          <a:pathLst>
            <a:path>
              <a:moveTo>
                <a:pt x="742224" y="0"/>
              </a:moveTo>
              <a:lnTo>
                <a:pt x="742224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89D88-A840-4B56-8257-C3761F6A6768}">
      <dsp:nvSpPr>
        <dsp:cNvPr id="0" name=""/>
        <dsp:cNvSpPr/>
      </dsp:nvSpPr>
      <dsp:spPr>
        <a:xfrm>
          <a:off x="701636" y="1599864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+</a:t>
          </a:r>
          <a:endParaRPr lang="en-CA" sz="1600" kern="1200" dirty="0"/>
        </a:p>
      </dsp:txBody>
      <dsp:txXfrm>
        <a:off x="712784" y="1611012"/>
        <a:ext cx="548645" cy="358331"/>
      </dsp:txXfrm>
    </dsp:sp>
    <dsp:sp modelId="{28552C0F-27DF-41B6-88E4-F61F42A9646C}">
      <dsp:nvSpPr>
        <dsp:cNvPr id="0" name=""/>
        <dsp:cNvSpPr/>
      </dsp:nvSpPr>
      <dsp:spPr>
        <a:xfrm>
          <a:off x="615994" y="1980492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371112" y="0"/>
              </a:moveTo>
              <a:lnTo>
                <a:pt x="371112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B06BA-FEED-405E-9B61-9F9350BA150B}">
      <dsp:nvSpPr>
        <dsp:cNvPr id="0" name=""/>
        <dsp:cNvSpPr/>
      </dsp:nvSpPr>
      <dsp:spPr>
        <a:xfrm>
          <a:off x="330524" y="2132743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</a:t>
          </a:r>
          <a:endParaRPr lang="en-CA" sz="1600" kern="1200" dirty="0"/>
        </a:p>
      </dsp:txBody>
      <dsp:txXfrm>
        <a:off x="341672" y="2143891"/>
        <a:ext cx="548645" cy="358331"/>
      </dsp:txXfrm>
    </dsp:sp>
    <dsp:sp modelId="{A3347522-7BD7-4F95-8421-CCF2BCE864DC}">
      <dsp:nvSpPr>
        <dsp:cNvPr id="0" name=""/>
        <dsp:cNvSpPr/>
      </dsp:nvSpPr>
      <dsp:spPr>
        <a:xfrm>
          <a:off x="987107" y="1980492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371112" y="76125"/>
              </a:lnTo>
              <a:lnTo>
                <a:pt x="371112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BFE85-E3F0-406E-9D97-30DBFC574D6E}">
      <dsp:nvSpPr>
        <dsp:cNvPr id="0" name=""/>
        <dsp:cNvSpPr/>
      </dsp:nvSpPr>
      <dsp:spPr>
        <a:xfrm>
          <a:off x="1072748" y="2132743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</a:t>
          </a:r>
          <a:endParaRPr lang="en-CA" sz="1600" kern="1200" dirty="0"/>
        </a:p>
      </dsp:txBody>
      <dsp:txXfrm>
        <a:off x="1083896" y="2143891"/>
        <a:ext cx="548645" cy="358331"/>
      </dsp:txXfrm>
    </dsp:sp>
    <dsp:sp modelId="{EB2C8680-8D46-499E-9C83-A1C687B4664C}">
      <dsp:nvSpPr>
        <dsp:cNvPr id="0" name=""/>
        <dsp:cNvSpPr/>
      </dsp:nvSpPr>
      <dsp:spPr>
        <a:xfrm>
          <a:off x="1729331" y="1447613"/>
          <a:ext cx="742224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742224" y="76125"/>
              </a:lnTo>
              <a:lnTo>
                <a:pt x="742224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96BBC-3712-44DE-AA8B-485CAE2C2700}">
      <dsp:nvSpPr>
        <dsp:cNvPr id="0" name=""/>
        <dsp:cNvSpPr/>
      </dsp:nvSpPr>
      <dsp:spPr>
        <a:xfrm>
          <a:off x="2186085" y="1599864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*</a:t>
          </a:r>
          <a:endParaRPr lang="en-CA" sz="1600" kern="1200" dirty="0"/>
        </a:p>
      </dsp:txBody>
      <dsp:txXfrm>
        <a:off x="2197233" y="1611012"/>
        <a:ext cx="548645" cy="358331"/>
      </dsp:txXfrm>
    </dsp:sp>
    <dsp:sp modelId="{2EDFF00A-8BC9-4561-89E1-A38234D52B92}">
      <dsp:nvSpPr>
        <dsp:cNvPr id="0" name=""/>
        <dsp:cNvSpPr/>
      </dsp:nvSpPr>
      <dsp:spPr>
        <a:xfrm>
          <a:off x="2100443" y="1980492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371112" y="0"/>
              </a:moveTo>
              <a:lnTo>
                <a:pt x="371112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7C6D3-5848-4EC0-B0CB-FDDE04761654}">
      <dsp:nvSpPr>
        <dsp:cNvPr id="0" name=""/>
        <dsp:cNvSpPr/>
      </dsp:nvSpPr>
      <dsp:spPr>
        <a:xfrm>
          <a:off x="1814972" y="2132743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</a:t>
          </a:r>
          <a:endParaRPr lang="en-CA" sz="1600" kern="1200" dirty="0"/>
        </a:p>
      </dsp:txBody>
      <dsp:txXfrm>
        <a:off x="1826120" y="2143891"/>
        <a:ext cx="548645" cy="358331"/>
      </dsp:txXfrm>
    </dsp:sp>
    <dsp:sp modelId="{9059A269-0FBE-470F-94BC-AB03AB50D077}">
      <dsp:nvSpPr>
        <dsp:cNvPr id="0" name=""/>
        <dsp:cNvSpPr/>
      </dsp:nvSpPr>
      <dsp:spPr>
        <a:xfrm>
          <a:off x="2471556" y="1980492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371112" y="76125"/>
              </a:lnTo>
              <a:lnTo>
                <a:pt x="371112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28643-3ABB-4698-9DAD-CFA96D4411EF}">
      <dsp:nvSpPr>
        <dsp:cNvPr id="0" name=""/>
        <dsp:cNvSpPr/>
      </dsp:nvSpPr>
      <dsp:spPr>
        <a:xfrm>
          <a:off x="2557197" y="2132743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</a:t>
          </a:r>
          <a:endParaRPr lang="en-CA" sz="1600" kern="1200" dirty="0"/>
        </a:p>
      </dsp:txBody>
      <dsp:txXfrm>
        <a:off x="2568345" y="2143891"/>
        <a:ext cx="548645" cy="358331"/>
      </dsp:txXfrm>
    </dsp:sp>
    <dsp:sp modelId="{DB722F44-E9D5-49A8-8184-6CE02103FA40}">
      <dsp:nvSpPr>
        <dsp:cNvPr id="0" name=""/>
        <dsp:cNvSpPr/>
      </dsp:nvSpPr>
      <dsp:spPr>
        <a:xfrm>
          <a:off x="2100443" y="914734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371112" y="76125"/>
              </a:lnTo>
              <a:lnTo>
                <a:pt x="371112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2186085" y="1066985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b</a:t>
          </a:r>
          <a:endParaRPr lang="en-CA" sz="1600" kern="1200" dirty="0"/>
        </a:p>
      </dsp:txBody>
      <dsp:txXfrm>
        <a:off x="2197233" y="1078133"/>
        <a:ext cx="548645" cy="358331"/>
      </dsp:txXfrm>
    </dsp:sp>
    <dsp:sp modelId="{A7217989-E96F-4010-9A56-C3692A66B94A}">
      <dsp:nvSpPr>
        <dsp:cNvPr id="0" name=""/>
        <dsp:cNvSpPr/>
      </dsp:nvSpPr>
      <dsp:spPr>
        <a:xfrm>
          <a:off x="2842668" y="381855"/>
          <a:ext cx="742224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742224" y="76125"/>
              </a:lnTo>
              <a:lnTo>
                <a:pt x="742224" y="1522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299421" y="534106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*</a:t>
          </a:r>
          <a:endParaRPr lang="en-CA" sz="1600" kern="1200" dirty="0"/>
        </a:p>
      </dsp:txBody>
      <dsp:txXfrm>
        <a:off x="3310569" y="545254"/>
        <a:ext cx="548645" cy="358331"/>
      </dsp:txXfrm>
    </dsp:sp>
    <dsp:sp modelId="{8D21A330-2D3D-44CC-B8BE-25FFFEBAD2E2}">
      <dsp:nvSpPr>
        <dsp:cNvPr id="0" name=""/>
        <dsp:cNvSpPr/>
      </dsp:nvSpPr>
      <dsp:spPr>
        <a:xfrm>
          <a:off x="3213780" y="914734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371112" y="0"/>
              </a:moveTo>
              <a:lnTo>
                <a:pt x="371112" y="76125"/>
              </a:lnTo>
              <a:lnTo>
                <a:pt x="0" y="76125"/>
              </a:lnTo>
              <a:lnTo>
                <a:pt x="0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8BFE6-87E8-44E0-8EAE-46A1E64FE865}">
      <dsp:nvSpPr>
        <dsp:cNvPr id="0" name=""/>
        <dsp:cNvSpPr/>
      </dsp:nvSpPr>
      <dsp:spPr>
        <a:xfrm>
          <a:off x="2928309" y="1066985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1</a:t>
          </a:r>
          <a:endParaRPr lang="en-CA" sz="1600" kern="1200" dirty="0"/>
        </a:p>
      </dsp:txBody>
      <dsp:txXfrm>
        <a:off x="2939457" y="1078133"/>
        <a:ext cx="548645" cy="358331"/>
      </dsp:txXfrm>
    </dsp:sp>
    <dsp:sp modelId="{FA8AB6DF-C047-45EC-B954-C567B97A5343}">
      <dsp:nvSpPr>
        <dsp:cNvPr id="0" name=""/>
        <dsp:cNvSpPr/>
      </dsp:nvSpPr>
      <dsp:spPr>
        <a:xfrm>
          <a:off x="3584892" y="914734"/>
          <a:ext cx="371112" cy="15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25"/>
              </a:lnTo>
              <a:lnTo>
                <a:pt x="371112" y="76125"/>
              </a:lnTo>
              <a:lnTo>
                <a:pt x="371112" y="1522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5479-0FC5-423C-8703-C2278C204C5F}">
      <dsp:nvSpPr>
        <dsp:cNvPr id="0" name=""/>
        <dsp:cNvSpPr/>
      </dsp:nvSpPr>
      <dsp:spPr>
        <a:xfrm>
          <a:off x="3670534" y="1066985"/>
          <a:ext cx="570941" cy="380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</a:t>
          </a:r>
          <a:endParaRPr lang="en-CA" sz="1600" kern="1200" dirty="0"/>
        </a:p>
      </dsp:txBody>
      <dsp:txXfrm>
        <a:off x="3681682" y="1078133"/>
        <a:ext cx="548645" cy="358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467344" y="369261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2477931" y="379848"/>
        <a:ext cx="521025" cy="340292"/>
      </dsp:txXfrm>
    </dsp:sp>
    <dsp:sp modelId="{22F499D3-F46E-49F1-9C1E-05739BE1061C}">
      <dsp:nvSpPr>
        <dsp:cNvPr id="0" name=""/>
        <dsp:cNvSpPr/>
      </dsp:nvSpPr>
      <dsp:spPr>
        <a:xfrm>
          <a:off x="1681155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410055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1420642" y="885901"/>
        <a:ext cx="521025" cy="340292"/>
      </dsp:txXfrm>
    </dsp:sp>
    <dsp:sp modelId="{20B0E81B-A89E-47BE-9E8C-EFA1196E04F5}">
      <dsp:nvSpPr>
        <dsp:cNvPr id="0" name=""/>
        <dsp:cNvSpPr/>
      </dsp:nvSpPr>
      <dsp:spPr>
        <a:xfrm>
          <a:off x="623866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352766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63353" y="1391953"/>
        <a:ext cx="521025" cy="340292"/>
      </dsp:txXfrm>
    </dsp:sp>
    <dsp:sp modelId="{D6938F29-C1BC-473B-A00D-35E5E3A634F0}">
      <dsp:nvSpPr>
        <dsp:cNvPr id="0" name=""/>
        <dsp:cNvSpPr/>
      </dsp:nvSpPr>
      <dsp:spPr>
        <a:xfrm>
          <a:off x="27143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337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10924" y="1898006"/>
        <a:ext cx="521025" cy="340292"/>
      </dsp:txXfrm>
    </dsp:sp>
    <dsp:sp modelId="{105BAF32-9C5E-40AF-9033-FF45C29DB77B}">
      <dsp:nvSpPr>
        <dsp:cNvPr id="0" name=""/>
        <dsp:cNvSpPr/>
      </dsp:nvSpPr>
      <dsp:spPr>
        <a:xfrm>
          <a:off x="62386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705196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715783" y="1898006"/>
        <a:ext cx="521025" cy="340292"/>
      </dsp:txXfrm>
    </dsp:sp>
    <dsp:sp modelId="{DB722F44-E9D5-49A8-8184-6CE02103FA40}">
      <dsp:nvSpPr>
        <dsp:cNvPr id="0" name=""/>
        <dsp:cNvSpPr/>
      </dsp:nvSpPr>
      <dsp:spPr>
        <a:xfrm>
          <a:off x="1681155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246734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2477931" y="1391953"/>
        <a:ext cx="521025" cy="340292"/>
      </dsp:txXfrm>
    </dsp:sp>
    <dsp:sp modelId="{4E3E4CB1-4070-42E3-9CD0-2B07A0B9D4B4}">
      <dsp:nvSpPr>
        <dsp:cNvPr id="0" name=""/>
        <dsp:cNvSpPr/>
      </dsp:nvSpPr>
      <dsp:spPr>
        <a:xfrm>
          <a:off x="2033585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704859" y="0"/>
              </a:moveTo>
              <a:lnTo>
                <a:pt x="70485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CD92-BDA8-4812-9D10-895E45C67316}">
      <dsp:nvSpPr>
        <dsp:cNvPr id="0" name=""/>
        <dsp:cNvSpPr/>
      </dsp:nvSpPr>
      <dsp:spPr>
        <a:xfrm>
          <a:off x="1762485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1773072" y="1898006"/>
        <a:ext cx="521025" cy="340292"/>
      </dsp:txXfrm>
    </dsp:sp>
    <dsp:sp modelId="{D1E6A993-B2C6-46C1-830D-6A2B37F0CBA8}">
      <dsp:nvSpPr>
        <dsp:cNvPr id="0" name=""/>
        <dsp:cNvSpPr/>
      </dsp:nvSpPr>
      <dsp:spPr>
        <a:xfrm>
          <a:off x="168115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9E81-DF41-4B66-8069-B1E4A76115EA}">
      <dsp:nvSpPr>
        <dsp:cNvPr id="0" name=""/>
        <dsp:cNvSpPr/>
      </dsp:nvSpPr>
      <dsp:spPr>
        <a:xfrm>
          <a:off x="141005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1420642" y="2404059"/>
        <a:ext cx="521025" cy="340292"/>
      </dsp:txXfrm>
    </dsp:sp>
    <dsp:sp modelId="{135D795C-DDDA-4426-9F67-ACE806B59865}">
      <dsp:nvSpPr>
        <dsp:cNvPr id="0" name=""/>
        <dsp:cNvSpPr/>
      </dsp:nvSpPr>
      <dsp:spPr>
        <a:xfrm>
          <a:off x="203358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58B-7E79-424D-B772-81719D44E5C2}">
      <dsp:nvSpPr>
        <dsp:cNvPr id="0" name=""/>
        <dsp:cNvSpPr/>
      </dsp:nvSpPr>
      <dsp:spPr>
        <a:xfrm>
          <a:off x="211491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2125502" y="2404059"/>
        <a:ext cx="521025" cy="340292"/>
      </dsp:txXfrm>
    </dsp:sp>
    <dsp:sp modelId="{C48E11A7-E171-469E-A84E-2316E19CB9C1}">
      <dsp:nvSpPr>
        <dsp:cNvPr id="0" name=""/>
        <dsp:cNvSpPr/>
      </dsp:nvSpPr>
      <dsp:spPr>
        <a:xfrm>
          <a:off x="2738444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704859" y="72293"/>
              </a:lnTo>
              <a:lnTo>
                <a:pt x="70485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7900-7239-48A1-A123-42D0E4BB00EA}">
      <dsp:nvSpPr>
        <dsp:cNvPr id="0" name=""/>
        <dsp:cNvSpPr/>
      </dsp:nvSpPr>
      <dsp:spPr>
        <a:xfrm>
          <a:off x="3172204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182791" y="1898006"/>
        <a:ext cx="521025" cy="340292"/>
      </dsp:txXfrm>
    </dsp:sp>
    <dsp:sp modelId="{BA95F407-A5B3-4D3B-B90D-802C101982E5}">
      <dsp:nvSpPr>
        <dsp:cNvPr id="0" name=""/>
        <dsp:cNvSpPr/>
      </dsp:nvSpPr>
      <dsp:spPr>
        <a:xfrm>
          <a:off x="3090874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40C0-55FB-45F5-926A-763B5CEBFB73}">
      <dsp:nvSpPr>
        <dsp:cNvPr id="0" name=""/>
        <dsp:cNvSpPr/>
      </dsp:nvSpPr>
      <dsp:spPr>
        <a:xfrm>
          <a:off x="2819774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2830361" y="2404059"/>
        <a:ext cx="521025" cy="340292"/>
      </dsp:txXfrm>
    </dsp:sp>
    <dsp:sp modelId="{426FF9DA-7554-44E2-8D9A-C10B9F245D2A}">
      <dsp:nvSpPr>
        <dsp:cNvPr id="0" name=""/>
        <dsp:cNvSpPr/>
      </dsp:nvSpPr>
      <dsp:spPr>
        <a:xfrm>
          <a:off x="3443303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DB5C-C962-4A0D-B11D-F4A010997801}">
      <dsp:nvSpPr>
        <dsp:cNvPr id="0" name=""/>
        <dsp:cNvSpPr/>
      </dsp:nvSpPr>
      <dsp:spPr>
        <a:xfrm>
          <a:off x="3524633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c</a:t>
          </a:r>
          <a:endParaRPr lang="en-CA" sz="1500" kern="1200" dirty="0"/>
        </a:p>
      </dsp:txBody>
      <dsp:txXfrm>
        <a:off x="3535220" y="2404059"/>
        <a:ext cx="521025" cy="340292"/>
      </dsp:txXfrm>
    </dsp:sp>
    <dsp:sp modelId="{A7217989-E96F-4010-9A56-C3692A66B94A}">
      <dsp:nvSpPr>
        <dsp:cNvPr id="0" name=""/>
        <dsp:cNvSpPr/>
      </dsp:nvSpPr>
      <dsp:spPr>
        <a:xfrm>
          <a:off x="2738444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524633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535220" y="885901"/>
        <a:ext cx="521025" cy="340292"/>
      </dsp:txXfrm>
    </dsp:sp>
    <dsp:sp modelId="{9664E40E-24B3-459C-BA87-8F39082F93C3}">
      <dsp:nvSpPr>
        <dsp:cNvPr id="0" name=""/>
        <dsp:cNvSpPr/>
      </dsp:nvSpPr>
      <dsp:spPr>
        <a:xfrm>
          <a:off x="344330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87E0D-3B00-4D4F-BF6A-7E4A7737636B}">
      <dsp:nvSpPr>
        <dsp:cNvPr id="0" name=""/>
        <dsp:cNvSpPr/>
      </dsp:nvSpPr>
      <dsp:spPr>
        <a:xfrm>
          <a:off x="317220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3182791" y="1391953"/>
        <a:ext cx="521025" cy="340292"/>
      </dsp:txXfrm>
    </dsp:sp>
    <dsp:sp modelId="{7C66FBC8-414E-4D0D-A049-9442F8C287D0}">
      <dsp:nvSpPr>
        <dsp:cNvPr id="0" name=""/>
        <dsp:cNvSpPr/>
      </dsp:nvSpPr>
      <dsp:spPr>
        <a:xfrm>
          <a:off x="379573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7E5BF-6B95-4F6F-8E28-F40958DF8C89}">
      <dsp:nvSpPr>
        <dsp:cNvPr id="0" name=""/>
        <dsp:cNvSpPr/>
      </dsp:nvSpPr>
      <dsp:spPr>
        <a:xfrm>
          <a:off x="3877063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3887650" y="1391953"/>
        <a:ext cx="521025" cy="340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467344" y="369261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2477931" y="379848"/>
        <a:ext cx="521025" cy="340292"/>
      </dsp:txXfrm>
    </dsp:sp>
    <dsp:sp modelId="{22F499D3-F46E-49F1-9C1E-05739BE1061C}">
      <dsp:nvSpPr>
        <dsp:cNvPr id="0" name=""/>
        <dsp:cNvSpPr/>
      </dsp:nvSpPr>
      <dsp:spPr>
        <a:xfrm>
          <a:off x="1681155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410055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1420642" y="885901"/>
        <a:ext cx="521025" cy="340292"/>
      </dsp:txXfrm>
    </dsp:sp>
    <dsp:sp modelId="{20B0E81B-A89E-47BE-9E8C-EFA1196E04F5}">
      <dsp:nvSpPr>
        <dsp:cNvPr id="0" name=""/>
        <dsp:cNvSpPr/>
      </dsp:nvSpPr>
      <dsp:spPr>
        <a:xfrm>
          <a:off x="623866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352766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63353" y="1391953"/>
        <a:ext cx="521025" cy="340292"/>
      </dsp:txXfrm>
    </dsp:sp>
    <dsp:sp modelId="{D6938F29-C1BC-473B-A00D-35E5E3A634F0}">
      <dsp:nvSpPr>
        <dsp:cNvPr id="0" name=""/>
        <dsp:cNvSpPr/>
      </dsp:nvSpPr>
      <dsp:spPr>
        <a:xfrm>
          <a:off x="27143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337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10924" y="1898006"/>
        <a:ext cx="521025" cy="340292"/>
      </dsp:txXfrm>
    </dsp:sp>
    <dsp:sp modelId="{105BAF32-9C5E-40AF-9033-FF45C29DB77B}">
      <dsp:nvSpPr>
        <dsp:cNvPr id="0" name=""/>
        <dsp:cNvSpPr/>
      </dsp:nvSpPr>
      <dsp:spPr>
        <a:xfrm>
          <a:off x="62386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705196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715783" y="1898006"/>
        <a:ext cx="521025" cy="340292"/>
      </dsp:txXfrm>
    </dsp:sp>
    <dsp:sp modelId="{DB722F44-E9D5-49A8-8184-6CE02103FA40}">
      <dsp:nvSpPr>
        <dsp:cNvPr id="0" name=""/>
        <dsp:cNvSpPr/>
      </dsp:nvSpPr>
      <dsp:spPr>
        <a:xfrm>
          <a:off x="1681155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246734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2477931" y="1391953"/>
        <a:ext cx="521025" cy="340292"/>
      </dsp:txXfrm>
    </dsp:sp>
    <dsp:sp modelId="{4E3E4CB1-4070-42E3-9CD0-2B07A0B9D4B4}">
      <dsp:nvSpPr>
        <dsp:cNvPr id="0" name=""/>
        <dsp:cNvSpPr/>
      </dsp:nvSpPr>
      <dsp:spPr>
        <a:xfrm>
          <a:off x="2033585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704859" y="0"/>
              </a:moveTo>
              <a:lnTo>
                <a:pt x="70485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CD92-BDA8-4812-9D10-895E45C67316}">
      <dsp:nvSpPr>
        <dsp:cNvPr id="0" name=""/>
        <dsp:cNvSpPr/>
      </dsp:nvSpPr>
      <dsp:spPr>
        <a:xfrm>
          <a:off x="1762485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1773072" y="1898006"/>
        <a:ext cx="521025" cy="340292"/>
      </dsp:txXfrm>
    </dsp:sp>
    <dsp:sp modelId="{D1E6A993-B2C6-46C1-830D-6A2B37F0CBA8}">
      <dsp:nvSpPr>
        <dsp:cNvPr id="0" name=""/>
        <dsp:cNvSpPr/>
      </dsp:nvSpPr>
      <dsp:spPr>
        <a:xfrm>
          <a:off x="168115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9E81-DF41-4B66-8069-B1E4A76115EA}">
      <dsp:nvSpPr>
        <dsp:cNvPr id="0" name=""/>
        <dsp:cNvSpPr/>
      </dsp:nvSpPr>
      <dsp:spPr>
        <a:xfrm>
          <a:off x="141005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1420642" y="2404059"/>
        <a:ext cx="521025" cy="340292"/>
      </dsp:txXfrm>
    </dsp:sp>
    <dsp:sp modelId="{135D795C-DDDA-4426-9F67-ACE806B59865}">
      <dsp:nvSpPr>
        <dsp:cNvPr id="0" name=""/>
        <dsp:cNvSpPr/>
      </dsp:nvSpPr>
      <dsp:spPr>
        <a:xfrm>
          <a:off x="203358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58B-7E79-424D-B772-81719D44E5C2}">
      <dsp:nvSpPr>
        <dsp:cNvPr id="0" name=""/>
        <dsp:cNvSpPr/>
      </dsp:nvSpPr>
      <dsp:spPr>
        <a:xfrm>
          <a:off x="211491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2125502" y="2404059"/>
        <a:ext cx="521025" cy="340292"/>
      </dsp:txXfrm>
    </dsp:sp>
    <dsp:sp modelId="{C48E11A7-E171-469E-A84E-2316E19CB9C1}">
      <dsp:nvSpPr>
        <dsp:cNvPr id="0" name=""/>
        <dsp:cNvSpPr/>
      </dsp:nvSpPr>
      <dsp:spPr>
        <a:xfrm>
          <a:off x="2738444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704859" y="72293"/>
              </a:lnTo>
              <a:lnTo>
                <a:pt x="70485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7900-7239-48A1-A123-42D0E4BB00EA}">
      <dsp:nvSpPr>
        <dsp:cNvPr id="0" name=""/>
        <dsp:cNvSpPr/>
      </dsp:nvSpPr>
      <dsp:spPr>
        <a:xfrm>
          <a:off x="3172204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182791" y="1898006"/>
        <a:ext cx="521025" cy="340292"/>
      </dsp:txXfrm>
    </dsp:sp>
    <dsp:sp modelId="{BA95F407-A5B3-4D3B-B90D-802C101982E5}">
      <dsp:nvSpPr>
        <dsp:cNvPr id="0" name=""/>
        <dsp:cNvSpPr/>
      </dsp:nvSpPr>
      <dsp:spPr>
        <a:xfrm>
          <a:off x="3090874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40C0-55FB-45F5-926A-763B5CEBFB73}">
      <dsp:nvSpPr>
        <dsp:cNvPr id="0" name=""/>
        <dsp:cNvSpPr/>
      </dsp:nvSpPr>
      <dsp:spPr>
        <a:xfrm>
          <a:off x="2819774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2830361" y="2404059"/>
        <a:ext cx="521025" cy="340292"/>
      </dsp:txXfrm>
    </dsp:sp>
    <dsp:sp modelId="{426FF9DA-7554-44E2-8D9A-C10B9F245D2A}">
      <dsp:nvSpPr>
        <dsp:cNvPr id="0" name=""/>
        <dsp:cNvSpPr/>
      </dsp:nvSpPr>
      <dsp:spPr>
        <a:xfrm>
          <a:off x="3443303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DB5C-C962-4A0D-B11D-F4A010997801}">
      <dsp:nvSpPr>
        <dsp:cNvPr id="0" name=""/>
        <dsp:cNvSpPr/>
      </dsp:nvSpPr>
      <dsp:spPr>
        <a:xfrm>
          <a:off x="3524633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c</a:t>
          </a:r>
          <a:endParaRPr lang="en-CA" sz="1500" kern="1200" dirty="0"/>
        </a:p>
      </dsp:txBody>
      <dsp:txXfrm>
        <a:off x="3535220" y="2404059"/>
        <a:ext cx="521025" cy="340292"/>
      </dsp:txXfrm>
    </dsp:sp>
    <dsp:sp modelId="{A7217989-E96F-4010-9A56-C3692A66B94A}">
      <dsp:nvSpPr>
        <dsp:cNvPr id="0" name=""/>
        <dsp:cNvSpPr/>
      </dsp:nvSpPr>
      <dsp:spPr>
        <a:xfrm>
          <a:off x="2738444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524633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535220" y="885901"/>
        <a:ext cx="521025" cy="340292"/>
      </dsp:txXfrm>
    </dsp:sp>
    <dsp:sp modelId="{9664E40E-24B3-459C-BA87-8F39082F93C3}">
      <dsp:nvSpPr>
        <dsp:cNvPr id="0" name=""/>
        <dsp:cNvSpPr/>
      </dsp:nvSpPr>
      <dsp:spPr>
        <a:xfrm>
          <a:off x="344330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87E0D-3B00-4D4F-BF6A-7E4A7737636B}">
      <dsp:nvSpPr>
        <dsp:cNvPr id="0" name=""/>
        <dsp:cNvSpPr/>
      </dsp:nvSpPr>
      <dsp:spPr>
        <a:xfrm>
          <a:off x="317220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3182791" y="1391953"/>
        <a:ext cx="521025" cy="340292"/>
      </dsp:txXfrm>
    </dsp:sp>
    <dsp:sp modelId="{7C66FBC8-414E-4D0D-A049-9442F8C287D0}">
      <dsp:nvSpPr>
        <dsp:cNvPr id="0" name=""/>
        <dsp:cNvSpPr/>
      </dsp:nvSpPr>
      <dsp:spPr>
        <a:xfrm>
          <a:off x="379573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7E5BF-6B95-4F6F-8E28-F40958DF8C89}">
      <dsp:nvSpPr>
        <dsp:cNvPr id="0" name=""/>
        <dsp:cNvSpPr/>
      </dsp:nvSpPr>
      <dsp:spPr>
        <a:xfrm>
          <a:off x="3877063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3887650" y="1391953"/>
        <a:ext cx="521025" cy="340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467344" y="369261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2477931" y="379848"/>
        <a:ext cx="521025" cy="340292"/>
      </dsp:txXfrm>
    </dsp:sp>
    <dsp:sp modelId="{22F499D3-F46E-49F1-9C1E-05739BE1061C}">
      <dsp:nvSpPr>
        <dsp:cNvPr id="0" name=""/>
        <dsp:cNvSpPr/>
      </dsp:nvSpPr>
      <dsp:spPr>
        <a:xfrm>
          <a:off x="1681155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410055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+</a:t>
          </a:r>
          <a:endParaRPr lang="en-CA" sz="1500" kern="1200" dirty="0"/>
        </a:p>
      </dsp:txBody>
      <dsp:txXfrm>
        <a:off x="1420642" y="885901"/>
        <a:ext cx="521025" cy="340292"/>
      </dsp:txXfrm>
    </dsp:sp>
    <dsp:sp modelId="{20B0E81B-A89E-47BE-9E8C-EFA1196E04F5}">
      <dsp:nvSpPr>
        <dsp:cNvPr id="0" name=""/>
        <dsp:cNvSpPr/>
      </dsp:nvSpPr>
      <dsp:spPr>
        <a:xfrm>
          <a:off x="623866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1057288" y="0"/>
              </a:moveTo>
              <a:lnTo>
                <a:pt x="1057288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352766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63353" y="1391953"/>
        <a:ext cx="521025" cy="340292"/>
      </dsp:txXfrm>
    </dsp:sp>
    <dsp:sp modelId="{D6938F29-C1BC-473B-A00D-35E5E3A634F0}">
      <dsp:nvSpPr>
        <dsp:cNvPr id="0" name=""/>
        <dsp:cNvSpPr/>
      </dsp:nvSpPr>
      <dsp:spPr>
        <a:xfrm>
          <a:off x="27143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337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10924" y="1898006"/>
        <a:ext cx="521025" cy="340292"/>
      </dsp:txXfrm>
    </dsp:sp>
    <dsp:sp modelId="{105BAF32-9C5E-40AF-9033-FF45C29DB77B}">
      <dsp:nvSpPr>
        <dsp:cNvPr id="0" name=""/>
        <dsp:cNvSpPr/>
      </dsp:nvSpPr>
      <dsp:spPr>
        <a:xfrm>
          <a:off x="623866" y="1742833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705196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</a:t>
          </a:r>
          <a:endParaRPr lang="en-CA" sz="1500" kern="1200" dirty="0"/>
        </a:p>
      </dsp:txBody>
      <dsp:txXfrm>
        <a:off x="715783" y="1898006"/>
        <a:ext cx="521025" cy="340292"/>
      </dsp:txXfrm>
    </dsp:sp>
    <dsp:sp modelId="{DB722F44-E9D5-49A8-8184-6CE02103FA40}">
      <dsp:nvSpPr>
        <dsp:cNvPr id="0" name=""/>
        <dsp:cNvSpPr/>
      </dsp:nvSpPr>
      <dsp:spPr>
        <a:xfrm>
          <a:off x="1681155" y="1236780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246734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2477931" y="1391953"/>
        <a:ext cx="521025" cy="340292"/>
      </dsp:txXfrm>
    </dsp:sp>
    <dsp:sp modelId="{4E3E4CB1-4070-42E3-9CD0-2B07A0B9D4B4}">
      <dsp:nvSpPr>
        <dsp:cNvPr id="0" name=""/>
        <dsp:cNvSpPr/>
      </dsp:nvSpPr>
      <dsp:spPr>
        <a:xfrm>
          <a:off x="2033585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704859" y="0"/>
              </a:moveTo>
              <a:lnTo>
                <a:pt x="70485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CD92-BDA8-4812-9D10-895E45C67316}">
      <dsp:nvSpPr>
        <dsp:cNvPr id="0" name=""/>
        <dsp:cNvSpPr/>
      </dsp:nvSpPr>
      <dsp:spPr>
        <a:xfrm>
          <a:off x="1762485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1773072" y="1898006"/>
        <a:ext cx="521025" cy="340292"/>
      </dsp:txXfrm>
    </dsp:sp>
    <dsp:sp modelId="{D1E6A993-B2C6-46C1-830D-6A2B37F0CBA8}">
      <dsp:nvSpPr>
        <dsp:cNvPr id="0" name=""/>
        <dsp:cNvSpPr/>
      </dsp:nvSpPr>
      <dsp:spPr>
        <a:xfrm>
          <a:off x="168115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9E81-DF41-4B66-8069-B1E4A76115EA}">
      <dsp:nvSpPr>
        <dsp:cNvPr id="0" name=""/>
        <dsp:cNvSpPr/>
      </dsp:nvSpPr>
      <dsp:spPr>
        <a:xfrm>
          <a:off x="141005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1420642" y="2404059"/>
        <a:ext cx="521025" cy="340292"/>
      </dsp:txXfrm>
    </dsp:sp>
    <dsp:sp modelId="{135D795C-DDDA-4426-9F67-ACE806B59865}">
      <dsp:nvSpPr>
        <dsp:cNvPr id="0" name=""/>
        <dsp:cNvSpPr/>
      </dsp:nvSpPr>
      <dsp:spPr>
        <a:xfrm>
          <a:off x="2033585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58B-7E79-424D-B772-81719D44E5C2}">
      <dsp:nvSpPr>
        <dsp:cNvPr id="0" name=""/>
        <dsp:cNvSpPr/>
      </dsp:nvSpPr>
      <dsp:spPr>
        <a:xfrm>
          <a:off x="2114915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2125502" y="2404059"/>
        <a:ext cx="521025" cy="340292"/>
      </dsp:txXfrm>
    </dsp:sp>
    <dsp:sp modelId="{C48E11A7-E171-469E-A84E-2316E19CB9C1}">
      <dsp:nvSpPr>
        <dsp:cNvPr id="0" name=""/>
        <dsp:cNvSpPr/>
      </dsp:nvSpPr>
      <dsp:spPr>
        <a:xfrm>
          <a:off x="2738444" y="1742833"/>
          <a:ext cx="70485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704859" y="72293"/>
              </a:lnTo>
              <a:lnTo>
                <a:pt x="70485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7900-7239-48A1-A123-42D0E4BB00EA}">
      <dsp:nvSpPr>
        <dsp:cNvPr id="0" name=""/>
        <dsp:cNvSpPr/>
      </dsp:nvSpPr>
      <dsp:spPr>
        <a:xfrm>
          <a:off x="3172204" y="1887419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182791" y="1898006"/>
        <a:ext cx="521025" cy="340292"/>
      </dsp:txXfrm>
    </dsp:sp>
    <dsp:sp modelId="{BA95F407-A5B3-4D3B-B90D-802C101982E5}">
      <dsp:nvSpPr>
        <dsp:cNvPr id="0" name=""/>
        <dsp:cNvSpPr/>
      </dsp:nvSpPr>
      <dsp:spPr>
        <a:xfrm>
          <a:off x="3090874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40C0-55FB-45F5-926A-763B5CEBFB73}">
      <dsp:nvSpPr>
        <dsp:cNvPr id="0" name=""/>
        <dsp:cNvSpPr/>
      </dsp:nvSpPr>
      <dsp:spPr>
        <a:xfrm>
          <a:off x="2819774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2830361" y="2404059"/>
        <a:ext cx="521025" cy="340292"/>
      </dsp:txXfrm>
    </dsp:sp>
    <dsp:sp modelId="{426FF9DA-7554-44E2-8D9A-C10B9F245D2A}">
      <dsp:nvSpPr>
        <dsp:cNvPr id="0" name=""/>
        <dsp:cNvSpPr/>
      </dsp:nvSpPr>
      <dsp:spPr>
        <a:xfrm>
          <a:off x="3443303" y="2248885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DB5C-C962-4A0D-B11D-F4A010997801}">
      <dsp:nvSpPr>
        <dsp:cNvPr id="0" name=""/>
        <dsp:cNvSpPr/>
      </dsp:nvSpPr>
      <dsp:spPr>
        <a:xfrm>
          <a:off x="3524633" y="2393472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c</a:t>
          </a:r>
          <a:endParaRPr lang="en-CA" sz="1500" kern="1200" dirty="0"/>
        </a:p>
      </dsp:txBody>
      <dsp:txXfrm>
        <a:off x="3535220" y="2404059"/>
        <a:ext cx="521025" cy="340292"/>
      </dsp:txXfrm>
    </dsp:sp>
    <dsp:sp modelId="{A7217989-E96F-4010-9A56-C3692A66B94A}">
      <dsp:nvSpPr>
        <dsp:cNvPr id="0" name=""/>
        <dsp:cNvSpPr/>
      </dsp:nvSpPr>
      <dsp:spPr>
        <a:xfrm>
          <a:off x="2738444" y="730727"/>
          <a:ext cx="1057288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1057288" y="72293"/>
              </a:lnTo>
              <a:lnTo>
                <a:pt x="1057288" y="144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524633" y="875314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*</a:t>
          </a:r>
          <a:endParaRPr lang="en-CA" sz="1500" kern="1200" dirty="0"/>
        </a:p>
      </dsp:txBody>
      <dsp:txXfrm>
        <a:off x="3535220" y="885901"/>
        <a:ext cx="521025" cy="340292"/>
      </dsp:txXfrm>
    </dsp:sp>
    <dsp:sp modelId="{9664E40E-24B3-459C-BA87-8F39082F93C3}">
      <dsp:nvSpPr>
        <dsp:cNvPr id="0" name=""/>
        <dsp:cNvSpPr/>
      </dsp:nvSpPr>
      <dsp:spPr>
        <a:xfrm>
          <a:off x="344330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352429" y="0"/>
              </a:moveTo>
              <a:lnTo>
                <a:pt x="352429" y="72293"/>
              </a:lnTo>
              <a:lnTo>
                <a:pt x="0" y="72293"/>
              </a:lnTo>
              <a:lnTo>
                <a:pt x="0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87E0D-3B00-4D4F-BF6A-7E4A7737636B}">
      <dsp:nvSpPr>
        <dsp:cNvPr id="0" name=""/>
        <dsp:cNvSpPr/>
      </dsp:nvSpPr>
      <dsp:spPr>
        <a:xfrm>
          <a:off x="3172204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2</a:t>
          </a:r>
          <a:endParaRPr lang="en-CA" sz="1500" kern="1200" dirty="0"/>
        </a:p>
      </dsp:txBody>
      <dsp:txXfrm>
        <a:off x="3182791" y="1391953"/>
        <a:ext cx="521025" cy="340292"/>
      </dsp:txXfrm>
    </dsp:sp>
    <dsp:sp modelId="{7C66FBC8-414E-4D0D-A049-9442F8C287D0}">
      <dsp:nvSpPr>
        <dsp:cNvPr id="0" name=""/>
        <dsp:cNvSpPr/>
      </dsp:nvSpPr>
      <dsp:spPr>
        <a:xfrm>
          <a:off x="3795733" y="1236780"/>
          <a:ext cx="352429" cy="14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"/>
              </a:lnTo>
              <a:lnTo>
                <a:pt x="352429" y="72293"/>
              </a:lnTo>
              <a:lnTo>
                <a:pt x="352429" y="1445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7E5BF-6B95-4F6F-8E28-F40958DF8C89}">
      <dsp:nvSpPr>
        <dsp:cNvPr id="0" name=""/>
        <dsp:cNvSpPr/>
      </dsp:nvSpPr>
      <dsp:spPr>
        <a:xfrm>
          <a:off x="3877063" y="1381366"/>
          <a:ext cx="542199" cy="361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</a:t>
          </a:r>
          <a:endParaRPr lang="en-CA" sz="1500" kern="1200" dirty="0"/>
        </a:p>
      </dsp:txBody>
      <dsp:txXfrm>
        <a:off x="3887650" y="1391953"/>
        <a:ext cx="521025" cy="340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145693" y="756191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+</a:t>
          </a:r>
          <a:endParaRPr lang="en-CA" sz="1000" kern="1200" dirty="0"/>
        </a:p>
      </dsp:txBody>
      <dsp:txXfrm>
        <a:off x="2152846" y="763344"/>
        <a:ext cx="352015" cy="229908"/>
      </dsp:txXfrm>
    </dsp:sp>
    <dsp:sp modelId="{22F499D3-F46E-49F1-9C1E-05739BE1061C}">
      <dsp:nvSpPr>
        <dsp:cNvPr id="0" name=""/>
        <dsp:cNvSpPr/>
      </dsp:nvSpPr>
      <dsp:spPr>
        <a:xfrm>
          <a:off x="1138308" y="1000406"/>
          <a:ext cx="1190545" cy="97685"/>
        </a:xfrm>
        <a:custGeom>
          <a:avLst/>
          <a:gdLst/>
          <a:ahLst/>
          <a:cxnLst/>
          <a:rect l="0" t="0" r="0" b="0"/>
          <a:pathLst>
            <a:path>
              <a:moveTo>
                <a:pt x="1190545" y="0"/>
              </a:moveTo>
              <a:lnTo>
                <a:pt x="1190545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955147" y="10980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+</a:t>
          </a:r>
          <a:endParaRPr lang="en-CA" sz="1000" kern="1200" dirty="0"/>
        </a:p>
      </dsp:txBody>
      <dsp:txXfrm>
        <a:off x="962300" y="1105245"/>
        <a:ext cx="352015" cy="229908"/>
      </dsp:txXfrm>
    </dsp:sp>
    <dsp:sp modelId="{20B0E81B-A89E-47BE-9E8C-EFA1196E04F5}">
      <dsp:nvSpPr>
        <dsp:cNvPr id="0" name=""/>
        <dsp:cNvSpPr/>
      </dsp:nvSpPr>
      <dsp:spPr>
        <a:xfrm>
          <a:off x="423981" y="1342306"/>
          <a:ext cx="714327" cy="97685"/>
        </a:xfrm>
        <a:custGeom>
          <a:avLst/>
          <a:gdLst/>
          <a:ahLst/>
          <a:cxnLst/>
          <a:rect l="0" t="0" r="0" b="0"/>
          <a:pathLst>
            <a:path>
              <a:moveTo>
                <a:pt x="714327" y="0"/>
              </a:moveTo>
              <a:lnTo>
                <a:pt x="714327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240820" y="14399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247973" y="1447145"/>
        <a:ext cx="352015" cy="229908"/>
      </dsp:txXfrm>
    </dsp:sp>
    <dsp:sp modelId="{D6938F29-C1BC-473B-A00D-35E5E3A634F0}">
      <dsp:nvSpPr>
        <dsp:cNvPr id="0" name=""/>
        <dsp:cNvSpPr/>
      </dsp:nvSpPr>
      <dsp:spPr>
        <a:xfrm>
          <a:off x="185871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238109" y="0"/>
              </a:moveTo>
              <a:lnTo>
                <a:pt x="238109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2710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b</a:t>
          </a:r>
          <a:endParaRPr lang="en-CA" sz="1000" kern="1200" dirty="0"/>
        </a:p>
      </dsp:txBody>
      <dsp:txXfrm>
        <a:off x="9863" y="1789046"/>
        <a:ext cx="352015" cy="229908"/>
      </dsp:txXfrm>
    </dsp:sp>
    <dsp:sp modelId="{105BAF32-9C5E-40AF-9033-FF45C29DB77B}">
      <dsp:nvSpPr>
        <dsp:cNvPr id="0" name=""/>
        <dsp:cNvSpPr/>
      </dsp:nvSpPr>
      <dsp:spPr>
        <a:xfrm>
          <a:off x="423981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238109" y="48842"/>
              </a:lnTo>
              <a:lnTo>
                <a:pt x="238109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478929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b</a:t>
          </a:r>
          <a:endParaRPr lang="en-CA" sz="1000" kern="1200" dirty="0"/>
        </a:p>
      </dsp:txBody>
      <dsp:txXfrm>
        <a:off x="486082" y="1789046"/>
        <a:ext cx="352015" cy="229908"/>
      </dsp:txXfrm>
    </dsp:sp>
    <dsp:sp modelId="{DB722F44-E9D5-49A8-8184-6CE02103FA40}">
      <dsp:nvSpPr>
        <dsp:cNvPr id="0" name=""/>
        <dsp:cNvSpPr/>
      </dsp:nvSpPr>
      <dsp:spPr>
        <a:xfrm>
          <a:off x="1138308" y="1342306"/>
          <a:ext cx="714327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714327" y="48842"/>
              </a:lnTo>
              <a:lnTo>
                <a:pt x="714327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1669475" y="14399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1676628" y="1447145"/>
        <a:ext cx="352015" cy="229908"/>
      </dsp:txXfrm>
    </dsp:sp>
    <dsp:sp modelId="{4E3E4CB1-4070-42E3-9CD0-2B07A0B9D4B4}">
      <dsp:nvSpPr>
        <dsp:cNvPr id="0" name=""/>
        <dsp:cNvSpPr/>
      </dsp:nvSpPr>
      <dsp:spPr>
        <a:xfrm>
          <a:off x="1376417" y="1684207"/>
          <a:ext cx="476218" cy="97685"/>
        </a:xfrm>
        <a:custGeom>
          <a:avLst/>
          <a:gdLst/>
          <a:ahLst/>
          <a:cxnLst/>
          <a:rect l="0" t="0" r="0" b="0"/>
          <a:pathLst>
            <a:path>
              <a:moveTo>
                <a:pt x="476218" y="0"/>
              </a:moveTo>
              <a:lnTo>
                <a:pt x="476218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CD92-BDA8-4812-9D10-895E45C67316}">
      <dsp:nvSpPr>
        <dsp:cNvPr id="0" name=""/>
        <dsp:cNvSpPr/>
      </dsp:nvSpPr>
      <dsp:spPr>
        <a:xfrm>
          <a:off x="1193256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1200409" y="1789046"/>
        <a:ext cx="352015" cy="229908"/>
      </dsp:txXfrm>
    </dsp:sp>
    <dsp:sp modelId="{D1E6A993-B2C6-46C1-830D-6A2B37F0CBA8}">
      <dsp:nvSpPr>
        <dsp:cNvPr id="0" name=""/>
        <dsp:cNvSpPr/>
      </dsp:nvSpPr>
      <dsp:spPr>
        <a:xfrm>
          <a:off x="1138308" y="20261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238109" y="0"/>
              </a:moveTo>
              <a:lnTo>
                <a:pt x="238109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9E81-DF41-4B66-8069-B1E4A76115EA}">
      <dsp:nvSpPr>
        <dsp:cNvPr id="0" name=""/>
        <dsp:cNvSpPr/>
      </dsp:nvSpPr>
      <dsp:spPr>
        <a:xfrm>
          <a:off x="955147" y="21237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2</a:t>
          </a:r>
          <a:endParaRPr lang="en-CA" sz="1000" kern="1200" dirty="0"/>
        </a:p>
      </dsp:txBody>
      <dsp:txXfrm>
        <a:off x="962300" y="2130946"/>
        <a:ext cx="352015" cy="229908"/>
      </dsp:txXfrm>
    </dsp:sp>
    <dsp:sp modelId="{135D795C-DDDA-4426-9F67-ACE806B59865}">
      <dsp:nvSpPr>
        <dsp:cNvPr id="0" name=""/>
        <dsp:cNvSpPr/>
      </dsp:nvSpPr>
      <dsp:spPr>
        <a:xfrm>
          <a:off x="1376417" y="20261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238109" y="48842"/>
              </a:lnTo>
              <a:lnTo>
                <a:pt x="238109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B58B-7E79-424D-B772-81719D44E5C2}">
      <dsp:nvSpPr>
        <dsp:cNvPr id="0" name=""/>
        <dsp:cNvSpPr/>
      </dsp:nvSpPr>
      <dsp:spPr>
        <a:xfrm>
          <a:off x="1431366" y="21237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2</a:t>
          </a:r>
          <a:endParaRPr lang="en-CA" sz="1000" kern="1200" dirty="0"/>
        </a:p>
      </dsp:txBody>
      <dsp:txXfrm>
        <a:off x="1438519" y="2130946"/>
        <a:ext cx="352015" cy="229908"/>
      </dsp:txXfrm>
    </dsp:sp>
    <dsp:sp modelId="{C48E11A7-E171-469E-A84E-2316E19CB9C1}">
      <dsp:nvSpPr>
        <dsp:cNvPr id="0" name=""/>
        <dsp:cNvSpPr/>
      </dsp:nvSpPr>
      <dsp:spPr>
        <a:xfrm>
          <a:off x="1852636" y="1684207"/>
          <a:ext cx="476218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476218" y="48842"/>
              </a:lnTo>
              <a:lnTo>
                <a:pt x="476218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7900-7239-48A1-A123-42D0E4BB00EA}">
      <dsp:nvSpPr>
        <dsp:cNvPr id="0" name=""/>
        <dsp:cNvSpPr/>
      </dsp:nvSpPr>
      <dsp:spPr>
        <a:xfrm>
          <a:off x="2145693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2152846" y="1789046"/>
        <a:ext cx="352015" cy="229908"/>
      </dsp:txXfrm>
    </dsp:sp>
    <dsp:sp modelId="{BA95F407-A5B3-4D3B-B90D-802C101982E5}">
      <dsp:nvSpPr>
        <dsp:cNvPr id="0" name=""/>
        <dsp:cNvSpPr/>
      </dsp:nvSpPr>
      <dsp:spPr>
        <a:xfrm>
          <a:off x="2090745" y="20261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238109" y="0"/>
              </a:moveTo>
              <a:lnTo>
                <a:pt x="238109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40C0-55FB-45F5-926A-763B5CEBFB73}">
      <dsp:nvSpPr>
        <dsp:cNvPr id="0" name=""/>
        <dsp:cNvSpPr/>
      </dsp:nvSpPr>
      <dsp:spPr>
        <a:xfrm>
          <a:off x="1907584" y="21237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a</a:t>
          </a:r>
          <a:endParaRPr lang="en-CA" sz="1000" kern="1200" dirty="0"/>
        </a:p>
      </dsp:txBody>
      <dsp:txXfrm>
        <a:off x="1914737" y="2130946"/>
        <a:ext cx="352015" cy="229908"/>
      </dsp:txXfrm>
    </dsp:sp>
    <dsp:sp modelId="{426FF9DA-7554-44E2-8D9A-C10B9F245D2A}">
      <dsp:nvSpPr>
        <dsp:cNvPr id="0" name=""/>
        <dsp:cNvSpPr/>
      </dsp:nvSpPr>
      <dsp:spPr>
        <a:xfrm>
          <a:off x="2328854" y="20261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238109" y="48842"/>
              </a:lnTo>
              <a:lnTo>
                <a:pt x="238109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DB5C-C962-4A0D-B11D-F4A010997801}">
      <dsp:nvSpPr>
        <dsp:cNvPr id="0" name=""/>
        <dsp:cNvSpPr/>
      </dsp:nvSpPr>
      <dsp:spPr>
        <a:xfrm>
          <a:off x="2383802" y="21237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</a:t>
          </a:r>
          <a:endParaRPr lang="en-CA" sz="1000" kern="1200" dirty="0"/>
        </a:p>
      </dsp:txBody>
      <dsp:txXfrm>
        <a:off x="2390955" y="2130946"/>
        <a:ext cx="352015" cy="229908"/>
      </dsp:txXfrm>
    </dsp:sp>
    <dsp:sp modelId="{A7217989-E96F-4010-9A56-C3692A66B94A}">
      <dsp:nvSpPr>
        <dsp:cNvPr id="0" name=""/>
        <dsp:cNvSpPr/>
      </dsp:nvSpPr>
      <dsp:spPr>
        <a:xfrm>
          <a:off x="2328854" y="1000406"/>
          <a:ext cx="1190545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1190545" y="48842"/>
              </a:lnTo>
              <a:lnTo>
                <a:pt x="1190545" y="97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336239" y="10980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3343392" y="1105245"/>
        <a:ext cx="352015" cy="229908"/>
      </dsp:txXfrm>
    </dsp:sp>
    <dsp:sp modelId="{ED0D609C-A354-4C0A-8F0E-18865C0B7D03}">
      <dsp:nvSpPr>
        <dsp:cNvPr id="0" name=""/>
        <dsp:cNvSpPr/>
      </dsp:nvSpPr>
      <dsp:spPr>
        <a:xfrm>
          <a:off x="3043182" y="1342306"/>
          <a:ext cx="476218" cy="97685"/>
        </a:xfrm>
        <a:custGeom>
          <a:avLst/>
          <a:gdLst/>
          <a:ahLst/>
          <a:cxnLst/>
          <a:rect l="0" t="0" r="0" b="0"/>
          <a:pathLst>
            <a:path>
              <a:moveTo>
                <a:pt x="476218" y="0"/>
              </a:moveTo>
              <a:lnTo>
                <a:pt x="476218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5606-5326-4BD2-8012-7AAC22754D8A}">
      <dsp:nvSpPr>
        <dsp:cNvPr id="0" name=""/>
        <dsp:cNvSpPr/>
      </dsp:nvSpPr>
      <dsp:spPr>
        <a:xfrm>
          <a:off x="2860021" y="14399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2867174" y="1447145"/>
        <a:ext cx="352015" cy="229908"/>
      </dsp:txXfrm>
    </dsp:sp>
    <dsp:sp modelId="{3FA20073-951E-4A42-AAE7-6FA94D085CBB}">
      <dsp:nvSpPr>
        <dsp:cNvPr id="0" name=""/>
        <dsp:cNvSpPr/>
      </dsp:nvSpPr>
      <dsp:spPr>
        <a:xfrm>
          <a:off x="2805072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238109" y="0"/>
              </a:moveTo>
              <a:lnTo>
                <a:pt x="238109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615AB-CFAB-4EBD-8097-024EBFEB0775}">
      <dsp:nvSpPr>
        <dsp:cNvPr id="0" name=""/>
        <dsp:cNvSpPr/>
      </dsp:nvSpPr>
      <dsp:spPr>
        <a:xfrm>
          <a:off x="2621912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2</a:t>
          </a:r>
          <a:endParaRPr lang="en-CA" sz="1000" kern="1200" dirty="0"/>
        </a:p>
      </dsp:txBody>
      <dsp:txXfrm>
        <a:off x="2629065" y="1789046"/>
        <a:ext cx="352015" cy="229908"/>
      </dsp:txXfrm>
    </dsp:sp>
    <dsp:sp modelId="{5F292C81-D4F5-40E8-ADA1-9AE452C29C80}">
      <dsp:nvSpPr>
        <dsp:cNvPr id="0" name=""/>
        <dsp:cNvSpPr/>
      </dsp:nvSpPr>
      <dsp:spPr>
        <a:xfrm>
          <a:off x="3043182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238109" y="48842"/>
              </a:lnTo>
              <a:lnTo>
                <a:pt x="238109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F7663-AE12-4013-92DA-0BC5EB11233D}">
      <dsp:nvSpPr>
        <dsp:cNvPr id="0" name=""/>
        <dsp:cNvSpPr/>
      </dsp:nvSpPr>
      <dsp:spPr>
        <a:xfrm>
          <a:off x="3098130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2</a:t>
          </a:r>
          <a:endParaRPr lang="en-CA" sz="1000" kern="1200" dirty="0"/>
        </a:p>
      </dsp:txBody>
      <dsp:txXfrm>
        <a:off x="3105283" y="1789046"/>
        <a:ext cx="352015" cy="229908"/>
      </dsp:txXfrm>
    </dsp:sp>
    <dsp:sp modelId="{12E04E32-D179-4ED9-947A-247A70334B34}">
      <dsp:nvSpPr>
        <dsp:cNvPr id="0" name=""/>
        <dsp:cNvSpPr/>
      </dsp:nvSpPr>
      <dsp:spPr>
        <a:xfrm>
          <a:off x="3519400" y="1342306"/>
          <a:ext cx="476218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476218" y="48842"/>
              </a:lnTo>
              <a:lnTo>
                <a:pt x="476218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B554A-7C66-428B-84CD-1273CAD690E7}">
      <dsp:nvSpPr>
        <dsp:cNvPr id="0" name=""/>
        <dsp:cNvSpPr/>
      </dsp:nvSpPr>
      <dsp:spPr>
        <a:xfrm>
          <a:off x="3812457" y="1439992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*</a:t>
          </a:r>
          <a:endParaRPr lang="en-CA" sz="1000" kern="1200" dirty="0"/>
        </a:p>
      </dsp:txBody>
      <dsp:txXfrm>
        <a:off x="3819610" y="1447145"/>
        <a:ext cx="352015" cy="229908"/>
      </dsp:txXfrm>
    </dsp:sp>
    <dsp:sp modelId="{06BA90B6-5C81-4B47-B903-6C82B6B74710}">
      <dsp:nvSpPr>
        <dsp:cNvPr id="0" name=""/>
        <dsp:cNvSpPr/>
      </dsp:nvSpPr>
      <dsp:spPr>
        <a:xfrm>
          <a:off x="3757509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238109" y="0"/>
              </a:moveTo>
              <a:lnTo>
                <a:pt x="238109" y="48842"/>
              </a:lnTo>
              <a:lnTo>
                <a:pt x="0" y="48842"/>
              </a:lnTo>
              <a:lnTo>
                <a:pt x="0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D5A82-088A-4AA4-93FB-AD5AF2BD0BDE}">
      <dsp:nvSpPr>
        <dsp:cNvPr id="0" name=""/>
        <dsp:cNvSpPr/>
      </dsp:nvSpPr>
      <dsp:spPr>
        <a:xfrm>
          <a:off x="3574348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a</a:t>
          </a:r>
          <a:endParaRPr lang="en-CA" sz="1000" kern="1200" dirty="0"/>
        </a:p>
      </dsp:txBody>
      <dsp:txXfrm>
        <a:off x="3581501" y="1789046"/>
        <a:ext cx="352015" cy="229908"/>
      </dsp:txXfrm>
    </dsp:sp>
    <dsp:sp modelId="{CD426C0D-6325-4D65-B340-023258266A9A}">
      <dsp:nvSpPr>
        <dsp:cNvPr id="0" name=""/>
        <dsp:cNvSpPr/>
      </dsp:nvSpPr>
      <dsp:spPr>
        <a:xfrm>
          <a:off x="3995618" y="1684207"/>
          <a:ext cx="238109" cy="9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"/>
              </a:lnTo>
              <a:lnTo>
                <a:pt x="238109" y="48842"/>
              </a:lnTo>
              <a:lnTo>
                <a:pt x="238109" y="97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3CFBD-AD2F-478F-93D6-0B67709015EA}">
      <dsp:nvSpPr>
        <dsp:cNvPr id="0" name=""/>
        <dsp:cNvSpPr/>
      </dsp:nvSpPr>
      <dsp:spPr>
        <a:xfrm>
          <a:off x="4050567" y="1781893"/>
          <a:ext cx="366321" cy="2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</a:t>
          </a:r>
          <a:endParaRPr lang="en-CA" sz="1000" kern="1200" dirty="0"/>
        </a:p>
      </dsp:txBody>
      <dsp:txXfrm>
        <a:off x="4057720" y="1789046"/>
        <a:ext cx="352015" cy="229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22B0-E729-4D46-A806-344694EDFC7D}">
      <dsp:nvSpPr>
        <dsp:cNvPr id="0" name=""/>
        <dsp:cNvSpPr/>
      </dsp:nvSpPr>
      <dsp:spPr>
        <a:xfrm>
          <a:off x="2306424" y="445546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+</a:t>
          </a:r>
          <a:endParaRPr lang="en-CA" sz="1800" kern="1200" dirty="0"/>
        </a:p>
      </dsp:txBody>
      <dsp:txXfrm>
        <a:off x="2319002" y="458124"/>
        <a:ext cx="619009" cy="404287"/>
      </dsp:txXfrm>
    </dsp:sp>
    <dsp:sp modelId="{22F499D3-F46E-49F1-9C1E-05739BE1061C}">
      <dsp:nvSpPr>
        <dsp:cNvPr id="0" name=""/>
        <dsp:cNvSpPr/>
      </dsp:nvSpPr>
      <dsp:spPr>
        <a:xfrm>
          <a:off x="1581738" y="874990"/>
          <a:ext cx="1046768" cy="171777"/>
        </a:xfrm>
        <a:custGeom>
          <a:avLst/>
          <a:gdLst/>
          <a:ahLst/>
          <a:cxnLst/>
          <a:rect l="0" t="0" r="0" b="0"/>
          <a:pathLst>
            <a:path>
              <a:moveTo>
                <a:pt x="1046768" y="0"/>
              </a:moveTo>
              <a:lnTo>
                <a:pt x="1046768" y="85888"/>
              </a:lnTo>
              <a:lnTo>
                <a:pt x="0" y="85888"/>
              </a:lnTo>
              <a:lnTo>
                <a:pt x="0" y="171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6771-F741-4F82-99ED-394CCF466881}">
      <dsp:nvSpPr>
        <dsp:cNvPr id="0" name=""/>
        <dsp:cNvSpPr/>
      </dsp:nvSpPr>
      <dsp:spPr>
        <a:xfrm>
          <a:off x="1259656" y="1046767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+</a:t>
          </a:r>
          <a:endParaRPr lang="en-CA" sz="1800" kern="1200" dirty="0"/>
        </a:p>
      </dsp:txBody>
      <dsp:txXfrm>
        <a:off x="1272234" y="1059345"/>
        <a:ext cx="619009" cy="404287"/>
      </dsp:txXfrm>
    </dsp:sp>
    <dsp:sp modelId="{20B0E81B-A89E-47BE-9E8C-EFA1196E04F5}">
      <dsp:nvSpPr>
        <dsp:cNvPr id="0" name=""/>
        <dsp:cNvSpPr/>
      </dsp:nvSpPr>
      <dsp:spPr>
        <a:xfrm>
          <a:off x="744323" y="1476211"/>
          <a:ext cx="837414" cy="171777"/>
        </a:xfrm>
        <a:custGeom>
          <a:avLst/>
          <a:gdLst/>
          <a:ahLst/>
          <a:cxnLst/>
          <a:rect l="0" t="0" r="0" b="0"/>
          <a:pathLst>
            <a:path>
              <a:moveTo>
                <a:pt x="837414" y="0"/>
              </a:moveTo>
              <a:lnTo>
                <a:pt x="837414" y="85888"/>
              </a:lnTo>
              <a:lnTo>
                <a:pt x="0" y="85888"/>
              </a:lnTo>
              <a:lnTo>
                <a:pt x="0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A8CCF-670E-4DDD-AF83-A7EC1DEFB29C}">
      <dsp:nvSpPr>
        <dsp:cNvPr id="0" name=""/>
        <dsp:cNvSpPr/>
      </dsp:nvSpPr>
      <dsp:spPr>
        <a:xfrm>
          <a:off x="422241" y="1647988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*</a:t>
          </a:r>
          <a:endParaRPr lang="en-CA" sz="1800" kern="1200" dirty="0"/>
        </a:p>
      </dsp:txBody>
      <dsp:txXfrm>
        <a:off x="434819" y="1660566"/>
        <a:ext cx="619009" cy="404287"/>
      </dsp:txXfrm>
    </dsp:sp>
    <dsp:sp modelId="{D6938F29-C1BC-473B-A00D-35E5E3A634F0}">
      <dsp:nvSpPr>
        <dsp:cNvPr id="0" name=""/>
        <dsp:cNvSpPr/>
      </dsp:nvSpPr>
      <dsp:spPr>
        <a:xfrm>
          <a:off x="325616" y="2077432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418707" y="0"/>
              </a:moveTo>
              <a:lnTo>
                <a:pt x="418707" y="85888"/>
              </a:lnTo>
              <a:lnTo>
                <a:pt x="0" y="85888"/>
              </a:lnTo>
              <a:lnTo>
                <a:pt x="0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0637-DD54-4EAB-A835-2EE7610AA2E7}">
      <dsp:nvSpPr>
        <dsp:cNvPr id="0" name=""/>
        <dsp:cNvSpPr/>
      </dsp:nvSpPr>
      <dsp:spPr>
        <a:xfrm>
          <a:off x="3533" y="2249209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</a:t>
          </a:r>
          <a:endParaRPr lang="en-CA" sz="1800" kern="1200" dirty="0"/>
        </a:p>
      </dsp:txBody>
      <dsp:txXfrm>
        <a:off x="16111" y="2261787"/>
        <a:ext cx="619009" cy="404287"/>
      </dsp:txXfrm>
    </dsp:sp>
    <dsp:sp modelId="{105BAF32-9C5E-40AF-9033-FF45C29DB77B}">
      <dsp:nvSpPr>
        <dsp:cNvPr id="0" name=""/>
        <dsp:cNvSpPr/>
      </dsp:nvSpPr>
      <dsp:spPr>
        <a:xfrm>
          <a:off x="744323" y="2077432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88"/>
              </a:lnTo>
              <a:lnTo>
                <a:pt x="418707" y="85888"/>
              </a:lnTo>
              <a:lnTo>
                <a:pt x="418707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3342-EBBF-4073-BF72-D21526176D60}">
      <dsp:nvSpPr>
        <dsp:cNvPr id="0" name=""/>
        <dsp:cNvSpPr/>
      </dsp:nvSpPr>
      <dsp:spPr>
        <a:xfrm>
          <a:off x="840948" y="2249209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</a:t>
          </a:r>
          <a:endParaRPr lang="en-CA" sz="1800" kern="1200" dirty="0"/>
        </a:p>
      </dsp:txBody>
      <dsp:txXfrm>
        <a:off x="853526" y="2261787"/>
        <a:ext cx="619009" cy="404287"/>
      </dsp:txXfrm>
    </dsp:sp>
    <dsp:sp modelId="{DB722F44-E9D5-49A8-8184-6CE02103FA40}">
      <dsp:nvSpPr>
        <dsp:cNvPr id="0" name=""/>
        <dsp:cNvSpPr/>
      </dsp:nvSpPr>
      <dsp:spPr>
        <a:xfrm>
          <a:off x="1581738" y="1476211"/>
          <a:ext cx="837414" cy="1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88"/>
              </a:lnTo>
              <a:lnTo>
                <a:pt x="837414" y="85888"/>
              </a:lnTo>
              <a:lnTo>
                <a:pt x="837414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AA305-D13C-4474-B5F1-81369E079B41}">
      <dsp:nvSpPr>
        <dsp:cNvPr id="0" name=""/>
        <dsp:cNvSpPr/>
      </dsp:nvSpPr>
      <dsp:spPr>
        <a:xfrm>
          <a:off x="2097071" y="1647988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*</a:t>
          </a:r>
          <a:endParaRPr lang="en-CA" sz="1800" kern="1200" dirty="0"/>
        </a:p>
      </dsp:txBody>
      <dsp:txXfrm>
        <a:off x="2109649" y="1660566"/>
        <a:ext cx="619009" cy="404287"/>
      </dsp:txXfrm>
    </dsp:sp>
    <dsp:sp modelId="{D56053AE-C17A-420D-8F0C-C9F88A37828D}">
      <dsp:nvSpPr>
        <dsp:cNvPr id="0" name=""/>
        <dsp:cNvSpPr/>
      </dsp:nvSpPr>
      <dsp:spPr>
        <a:xfrm>
          <a:off x="2000446" y="2077432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418707" y="0"/>
              </a:moveTo>
              <a:lnTo>
                <a:pt x="418707" y="85888"/>
              </a:lnTo>
              <a:lnTo>
                <a:pt x="0" y="85888"/>
              </a:lnTo>
              <a:lnTo>
                <a:pt x="0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B8082-9FB5-4B80-B5E7-D01DB5D6C535}">
      <dsp:nvSpPr>
        <dsp:cNvPr id="0" name=""/>
        <dsp:cNvSpPr/>
      </dsp:nvSpPr>
      <dsp:spPr>
        <a:xfrm>
          <a:off x="1678363" y="2249209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2</a:t>
          </a:r>
          <a:endParaRPr lang="en-CA" sz="1800" kern="1200" dirty="0"/>
        </a:p>
      </dsp:txBody>
      <dsp:txXfrm>
        <a:off x="1690941" y="2261787"/>
        <a:ext cx="619009" cy="404287"/>
      </dsp:txXfrm>
    </dsp:sp>
    <dsp:sp modelId="{EE6B8BAD-43BA-48C8-B867-F3DAC2149BF4}">
      <dsp:nvSpPr>
        <dsp:cNvPr id="0" name=""/>
        <dsp:cNvSpPr/>
      </dsp:nvSpPr>
      <dsp:spPr>
        <a:xfrm>
          <a:off x="2419153" y="2077432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88"/>
              </a:lnTo>
              <a:lnTo>
                <a:pt x="418707" y="85888"/>
              </a:lnTo>
              <a:lnTo>
                <a:pt x="418707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F7799-6F49-49D1-850A-9BF9B84A3627}">
      <dsp:nvSpPr>
        <dsp:cNvPr id="0" name=""/>
        <dsp:cNvSpPr/>
      </dsp:nvSpPr>
      <dsp:spPr>
        <a:xfrm>
          <a:off x="2515778" y="2249209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a</a:t>
          </a:r>
          <a:endParaRPr lang="en-CA" sz="1800" kern="1200" dirty="0"/>
        </a:p>
      </dsp:txBody>
      <dsp:txXfrm>
        <a:off x="2528356" y="2261787"/>
        <a:ext cx="619009" cy="404287"/>
      </dsp:txXfrm>
    </dsp:sp>
    <dsp:sp modelId="{A7217989-E96F-4010-9A56-C3692A66B94A}">
      <dsp:nvSpPr>
        <dsp:cNvPr id="0" name=""/>
        <dsp:cNvSpPr/>
      </dsp:nvSpPr>
      <dsp:spPr>
        <a:xfrm>
          <a:off x="2628507" y="874990"/>
          <a:ext cx="1046768" cy="1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88"/>
              </a:lnTo>
              <a:lnTo>
                <a:pt x="1046768" y="85888"/>
              </a:lnTo>
              <a:lnTo>
                <a:pt x="1046768" y="171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1C7E-B8BD-4480-8FA5-1796E25F5EDB}">
      <dsp:nvSpPr>
        <dsp:cNvPr id="0" name=""/>
        <dsp:cNvSpPr/>
      </dsp:nvSpPr>
      <dsp:spPr>
        <a:xfrm>
          <a:off x="3353193" y="1046767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*</a:t>
          </a:r>
          <a:endParaRPr lang="en-CA" sz="1800" kern="1200" dirty="0"/>
        </a:p>
      </dsp:txBody>
      <dsp:txXfrm>
        <a:off x="3365771" y="1059345"/>
        <a:ext cx="619009" cy="404287"/>
      </dsp:txXfrm>
    </dsp:sp>
    <dsp:sp modelId="{9664E40E-24B3-459C-BA87-8F39082F93C3}">
      <dsp:nvSpPr>
        <dsp:cNvPr id="0" name=""/>
        <dsp:cNvSpPr/>
      </dsp:nvSpPr>
      <dsp:spPr>
        <a:xfrm>
          <a:off x="3256568" y="1476211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418707" y="0"/>
              </a:moveTo>
              <a:lnTo>
                <a:pt x="418707" y="85888"/>
              </a:lnTo>
              <a:lnTo>
                <a:pt x="0" y="85888"/>
              </a:lnTo>
              <a:lnTo>
                <a:pt x="0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87E0D-3B00-4D4F-BF6A-7E4A7737636B}">
      <dsp:nvSpPr>
        <dsp:cNvPr id="0" name=""/>
        <dsp:cNvSpPr/>
      </dsp:nvSpPr>
      <dsp:spPr>
        <a:xfrm>
          <a:off x="2934485" y="1647988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2</a:t>
          </a:r>
          <a:endParaRPr lang="en-CA" sz="1800" kern="1200" dirty="0"/>
        </a:p>
      </dsp:txBody>
      <dsp:txXfrm>
        <a:off x="2947063" y="1660566"/>
        <a:ext cx="619009" cy="404287"/>
      </dsp:txXfrm>
    </dsp:sp>
    <dsp:sp modelId="{7C66FBC8-414E-4D0D-A049-9442F8C287D0}">
      <dsp:nvSpPr>
        <dsp:cNvPr id="0" name=""/>
        <dsp:cNvSpPr/>
      </dsp:nvSpPr>
      <dsp:spPr>
        <a:xfrm>
          <a:off x="3675276" y="1476211"/>
          <a:ext cx="418707" cy="1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88"/>
              </a:lnTo>
              <a:lnTo>
                <a:pt x="418707" y="85888"/>
              </a:lnTo>
              <a:lnTo>
                <a:pt x="418707" y="171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7E5BF-6B95-4F6F-8E28-F40958DF8C89}">
      <dsp:nvSpPr>
        <dsp:cNvPr id="0" name=""/>
        <dsp:cNvSpPr/>
      </dsp:nvSpPr>
      <dsp:spPr>
        <a:xfrm>
          <a:off x="3771900" y="1647988"/>
          <a:ext cx="644165" cy="42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a</a:t>
          </a:r>
          <a:endParaRPr lang="en-CA" sz="1800" kern="1200" dirty="0"/>
        </a:p>
      </dsp:txBody>
      <dsp:txXfrm>
        <a:off x="3784478" y="1660566"/>
        <a:ext cx="619009" cy="40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Genetic Programming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55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Defines and individual exactly to a specified depth</a:t>
            </a:r>
          </a:p>
          <a:p>
            <a:r>
              <a:rPr lang="en-CA" dirty="0" smtClean="0"/>
              <a:t>Each node less than the depth is a random function</a:t>
            </a:r>
          </a:p>
          <a:p>
            <a:r>
              <a:rPr lang="en-CA" dirty="0" smtClean="0"/>
              <a:t>Any node at the depth is a random terminal</a:t>
            </a:r>
          </a:p>
          <a:p>
            <a:r>
              <a:rPr lang="en-CA" dirty="0" smtClean="0"/>
              <a:t>The number of nodes relies on the function’s arguments, so is not known</a:t>
            </a:r>
          </a:p>
          <a:p>
            <a:r>
              <a:rPr lang="en-CA" dirty="0" smtClean="0"/>
              <a:t>Only if the depth is 1 would a single terminal individual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972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Ramped-half-and-half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Grow and Full together create diversity.</a:t>
            </a:r>
          </a:p>
          <a:p>
            <a:r>
              <a:rPr lang="en-CA" dirty="0" smtClean="0"/>
              <a:t>Half of the population is created through each</a:t>
            </a:r>
          </a:p>
          <a:p>
            <a:r>
              <a:rPr lang="en-CA" dirty="0" smtClean="0"/>
              <a:t>This gives a good size range of simple to full solutions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60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individual/program is executed for evaluation</a:t>
            </a:r>
          </a:p>
          <a:p>
            <a:r>
              <a:rPr lang="en-CA" dirty="0"/>
              <a:t>The problem description often does not contain only one set of </a:t>
            </a:r>
            <a:r>
              <a:rPr lang="en-CA" dirty="0" smtClean="0"/>
              <a:t>parameters</a:t>
            </a:r>
          </a:p>
          <a:p>
            <a:pPr lvl="1"/>
            <a:r>
              <a:rPr lang="en-CA" dirty="0" smtClean="0"/>
              <a:t>Many executions are required with different parameters to evaluate fitness level</a:t>
            </a:r>
          </a:p>
          <a:p>
            <a:pPr lvl="1"/>
            <a:r>
              <a:rPr lang="en-CA" dirty="0" smtClean="0"/>
              <a:t>Fitness is the average value of each execution</a:t>
            </a:r>
          </a:p>
          <a:p>
            <a:pPr lvl="2"/>
            <a:r>
              <a:rPr lang="en-CA" dirty="0" smtClean="0"/>
              <a:t>Every individual must contain the same amount of executions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188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Depending on the application, different selections can be appropriate</a:t>
            </a:r>
          </a:p>
          <a:p>
            <a:pPr lvl="1"/>
            <a:r>
              <a:rPr lang="en-CA" dirty="0" smtClean="0"/>
              <a:t>Fitness-proportionate</a:t>
            </a:r>
          </a:p>
          <a:p>
            <a:pPr lvl="1"/>
            <a:r>
              <a:rPr lang="en-CA" dirty="0" smtClean="0"/>
              <a:t>Greedy over-selection</a:t>
            </a:r>
          </a:p>
          <a:p>
            <a:pPr lvl="1"/>
            <a:r>
              <a:rPr lang="en-CA" dirty="0" smtClean="0"/>
              <a:t>Tournament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408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Fitness-proportionate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 smtClean="0"/>
                  <a:t>Almost the same as in Genetic Algorithms</a:t>
                </a:r>
                <a:endParaRPr lang="en-CA" dirty="0"/>
              </a:p>
              <a:p>
                <a:r>
                  <a:rPr lang="en-CA" dirty="0" smtClean="0"/>
                  <a:t>Raw fitness restated as standardized fitness</a:t>
                </a:r>
              </a:p>
              <a:p>
                <a:pPr lvl="1"/>
                <a:r>
                  <a:rPr lang="en-CA" dirty="0" smtClean="0"/>
                  <a:t>Lower value implies better individual</a:t>
                </a:r>
              </a:p>
              <a:p>
                <a:pPr marL="457200" lvl="1" indent="0" algn="ctr">
                  <a:buNone/>
                </a:pPr>
                <a:r>
                  <a:rPr lang="en-CA" i="1" dirty="0" smtClean="0"/>
                  <a:t>standard </a:t>
                </a:r>
                <a:r>
                  <a:rPr lang="en-CA" dirty="0" smtClean="0"/>
                  <a:t>=</a:t>
                </a:r>
                <a:r>
                  <a:rPr lang="en-CA" i="1" dirty="0" smtClean="0"/>
                  <a:t> maximum – raw</a:t>
                </a:r>
              </a:p>
              <a:p>
                <a:r>
                  <a:rPr lang="en-CA" dirty="0" smtClean="0"/>
                  <a:t>Standardized then restated as adjusted</a:t>
                </a:r>
              </a:p>
              <a:p>
                <a:pPr lvl="1"/>
                <a:r>
                  <a:rPr lang="en-CA" dirty="0" smtClean="0"/>
                  <a:t>Higher value implies better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𝑎𝑑𝑗𝑢𝑠𝑡𝑒𝑑</m:t>
                      </m:r>
                      <m:r>
                        <a:rPr lang="en-CA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𝑠𝑡𝑎𝑛𝑑𝑎𝑟𝑑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lvl="1"/>
                <a:r>
                  <a:rPr lang="en-CA" dirty="0" smtClean="0"/>
                  <a:t>Useful for separation of individuals with standard fitness approaching zero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8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Fitness-proportionate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Adjusted fitness is then normalized</a:t>
            </a:r>
          </a:p>
          <a:p>
            <a:pPr marL="457200" lvl="1" indent="0" algn="ctr">
              <a:buNone/>
            </a:pPr>
            <a:r>
              <a:rPr lang="en-CA" i="1" dirty="0" smtClean="0"/>
              <a:t>normal </a:t>
            </a:r>
            <a:r>
              <a:rPr lang="en-CA" dirty="0" smtClean="0"/>
              <a:t>=</a:t>
            </a:r>
            <a:r>
              <a:rPr lang="en-CA" i="1" dirty="0" smtClean="0"/>
              <a:t> adjusted / sum of adjusted</a:t>
            </a:r>
          </a:p>
          <a:p>
            <a:r>
              <a:rPr lang="en-CA" dirty="0" smtClean="0"/>
              <a:t>Probability of selection is calculated</a:t>
            </a:r>
          </a:p>
          <a:p>
            <a:pPr marL="457200" lvl="1" indent="0" algn="ctr">
              <a:buNone/>
            </a:pPr>
            <a:r>
              <a:rPr lang="en-CA" i="1" dirty="0" smtClean="0"/>
              <a:t>probability</a:t>
            </a:r>
            <a:r>
              <a:rPr lang="en-CA" dirty="0" smtClean="0"/>
              <a:t> = </a:t>
            </a:r>
            <a:r>
              <a:rPr lang="en-CA" i="1" dirty="0" smtClean="0"/>
              <a:t>normal / sum of normal</a:t>
            </a:r>
            <a:endParaRPr lang="en-CA" dirty="0" smtClean="0"/>
          </a:p>
          <a:p>
            <a:pPr lvl="1"/>
            <a:r>
              <a:rPr lang="en-CA" dirty="0" smtClean="0"/>
              <a:t>This gives a probability value between 0 and 1</a:t>
            </a:r>
          </a:p>
          <a:p>
            <a:r>
              <a:rPr lang="en-CA" dirty="0" smtClean="0"/>
              <a:t>One implementation for probability</a:t>
            </a:r>
          </a:p>
          <a:p>
            <a:pPr lvl="1"/>
            <a:r>
              <a:rPr lang="en-CA" dirty="0" smtClean="0"/>
              <a:t>Order individuals best to worst by normalized fitness</a:t>
            </a:r>
          </a:p>
          <a:p>
            <a:pPr lvl="1"/>
            <a:r>
              <a:rPr lang="en-CA" dirty="0" smtClean="0"/>
              <a:t>Choose a random number between 0 and 1</a:t>
            </a:r>
          </a:p>
          <a:p>
            <a:pPr lvl="1"/>
            <a:r>
              <a:rPr lang="en-CA" dirty="0" smtClean="0"/>
              <a:t>Iterate over the list, keeping the sum until it is greater than the random number</a:t>
            </a:r>
          </a:p>
          <a:p>
            <a:pPr lvl="1"/>
            <a:r>
              <a:rPr lang="en-CA" dirty="0" smtClean="0"/>
              <a:t>Select that individual</a:t>
            </a:r>
          </a:p>
        </p:txBody>
      </p:sp>
    </p:spTree>
    <p:extLst>
      <p:ext uri="{BB962C8B-B14F-4D97-AF65-F5344CB8AC3E}">
        <p14:creationId xmlns:p14="http://schemas.microsoft.com/office/powerpoint/2010/main" val="122092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Greedy over-selection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Uses normalized fitness values</a:t>
            </a:r>
          </a:p>
          <a:p>
            <a:r>
              <a:rPr lang="en-CA" dirty="0" smtClean="0"/>
              <a:t>Splits the population into 2 groups</a:t>
            </a:r>
            <a:endParaRPr lang="en-CA" dirty="0"/>
          </a:p>
          <a:p>
            <a:r>
              <a:rPr lang="en-CA" dirty="0" smtClean="0"/>
              <a:t>Group 1 contains the top 20%; group 2 has the rest</a:t>
            </a:r>
          </a:p>
          <a:p>
            <a:r>
              <a:rPr lang="en-CA" dirty="0" smtClean="0"/>
              <a:t>Selection choosing a random group, then using FP selection</a:t>
            </a:r>
          </a:p>
          <a:p>
            <a:r>
              <a:rPr lang="en-CA" dirty="0" smtClean="0"/>
              <a:t>This biases towards the highest </a:t>
            </a:r>
            <a:r>
              <a:rPr lang="en-CA" dirty="0" err="1" smtClean="0"/>
              <a:t>preformers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7090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Tournament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Pairs of individuals are chosen at random and tested for a fitness winner</a:t>
            </a:r>
          </a:p>
          <a:p>
            <a:r>
              <a:rPr lang="en-CA" dirty="0" smtClean="0"/>
              <a:t>Winners are recursively tested for a fitness winner</a:t>
            </a:r>
          </a:p>
          <a:p>
            <a:r>
              <a:rPr lang="en-CA" dirty="0" smtClean="0"/>
              <a:t>Selection occurs by traversing each layer of winners until selection is complete</a:t>
            </a:r>
          </a:p>
          <a:p>
            <a:r>
              <a:rPr lang="en-CA" dirty="0" smtClean="0"/>
              <a:t>This guarantees that the best will be chosen, but not the second best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073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Crossover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Sub-tree swapping</a:t>
            </a:r>
          </a:p>
          <a:p>
            <a:r>
              <a:rPr lang="en-CA" dirty="0" smtClean="0"/>
              <a:t>Very simple when using a parse tree</a:t>
            </a:r>
          </a:p>
          <a:p>
            <a:r>
              <a:rPr lang="en-CA" dirty="0" smtClean="0"/>
              <a:t>A random sub-tree of each parent is chosen</a:t>
            </a:r>
          </a:p>
          <a:p>
            <a:r>
              <a:rPr lang="en-CA" dirty="0" smtClean="0"/>
              <a:t>The sub-trees are swapped, producing two new individuals/children</a:t>
            </a:r>
          </a:p>
          <a:p>
            <a:r>
              <a:rPr lang="en-CA" dirty="0" smtClean="0"/>
              <a:t>Even identical parents can have different offspring</a:t>
            </a:r>
          </a:p>
          <a:p>
            <a:pPr lvl="1"/>
            <a:r>
              <a:rPr lang="en-CA" dirty="0" smtClean="0"/>
              <a:t>Not possible with 1 or 2-point crossover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08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51085"/>
              </p:ext>
            </p:extLst>
          </p:nvPr>
        </p:nvGraphicFramePr>
        <p:xfrm>
          <a:off x="76200" y="609600"/>
          <a:ext cx="45720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083739"/>
              </p:ext>
            </p:extLst>
          </p:nvPr>
        </p:nvGraphicFramePr>
        <p:xfrm>
          <a:off x="4191000" y="0"/>
          <a:ext cx="4724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00360"/>
              </p:ext>
            </p:extLst>
          </p:nvPr>
        </p:nvGraphicFramePr>
        <p:xfrm>
          <a:off x="0" y="3810000"/>
          <a:ext cx="45720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446745"/>
              </p:ext>
            </p:extLst>
          </p:nvPr>
        </p:nvGraphicFramePr>
        <p:xfrm>
          <a:off x="4495800" y="3200400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057400" y="304800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Parent 1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6194714" y="304800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Parent 2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2438400" y="344154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Child 1</a:t>
            </a:r>
            <a:endParaRPr lang="en-CA" dirty="0"/>
          </a:p>
        </p:txBody>
      </p:sp>
      <p:sp>
        <p:nvSpPr>
          <p:cNvPr id="68" name="TextBox 67"/>
          <p:cNvSpPr txBox="1"/>
          <p:nvPr/>
        </p:nvSpPr>
        <p:spPr>
          <a:xfrm>
            <a:off x="6858000" y="32443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Child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4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Genetic Programming?</a:t>
            </a:r>
          </a:p>
          <a:p>
            <a:r>
              <a:rPr lang="en-CA" dirty="0" smtClean="0"/>
              <a:t>History</a:t>
            </a:r>
          </a:p>
          <a:p>
            <a:r>
              <a:rPr lang="en-CA" dirty="0" smtClean="0"/>
              <a:t>Lisp</a:t>
            </a:r>
          </a:p>
          <a:p>
            <a:r>
              <a:rPr lang="en-CA" dirty="0" smtClean="0"/>
              <a:t>Genetic operations</a:t>
            </a:r>
          </a:p>
          <a:p>
            <a:r>
              <a:rPr lang="en-CA" dirty="0" smtClean="0"/>
              <a:t>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754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05458"/>
              </p:ext>
            </p:extLst>
          </p:nvPr>
        </p:nvGraphicFramePr>
        <p:xfrm>
          <a:off x="-17529" y="338544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4671" y="382478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Parent 1</a:t>
            </a:r>
            <a:endParaRPr lang="en-CA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939721"/>
              </p:ext>
            </p:extLst>
          </p:nvPr>
        </p:nvGraphicFramePr>
        <p:xfrm>
          <a:off x="4667703" y="344734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29903" y="388668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Parent 2</a:t>
            </a:r>
            <a:endParaRPr lang="en-CA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059890"/>
              </p:ext>
            </p:extLst>
          </p:nvPr>
        </p:nvGraphicFramePr>
        <p:xfrm>
          <a:off x="4653897" y="3581400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16097" y="36253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Child 2</a:t>
            </a:r>
            <a:endParaRPr lang="en-CA" dirty="0"/>
          </a:p>
        </p:txBody>
      </p:sp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58137"/>
              </p:ext>
            </p:extLst>
          </p:nvPr>
        </p:nvGraphicFramePr>
        <p:xfrm>
          <a:off x="5697" y="3594712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367897" y="363864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Child 1</a:t>
            </a:r>
            <a:endParaRPr lang="en-CA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Twins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2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types of mutation</a:t>
            </a:r>
          </a:p>
          <a:p>
            <a:pPr lvl="1"/>
            <a:r>
              <a:rPr lang="en-CA" dirty="0" smtClean="0"/>
              <a:t>Node</a:t>
            </a:r>
          </a:p>
          <a:p>
            <a:pPr lvl="2"/>
            <a:r>
              <a:rPr lang="en-CA" dirty="0"/>
              <a:t>Functions replace functions, terminals replace </a:t>
            </a:r>
            <a:r>
              <a:rPr lang="en-CA" dirty="0" smtClean="0"/>
              <a:t>terminals</a:t>
            </a:r>
          </a:p>
          <a:p>
            <a:pPr lvl="1"/>
            <a:r>
              <a:rPr lang="en-CA" dirty="0" smtClean="0"/>
              <a:t>Tree</a:t>
            </a:r>
          </a:p>
          <a:p>
            <a:pPr lvl="2"/>
            <a:r>
              <a:rPr lang="en-CA" dirty="0" smtClean="0"/>
              <a:t>An entire tree can replace a sub-tree</a:t>
            </a:r>
          </a:p>
        </p:txBody>
      </p:sp>
    </p:spTree>
    <p:extLst>
      <p:ext uri="{BB962C8B-B14F-4D97-AF65-F5344CB8AC3E}">
        <p14:creationId xmlns:p14="http://schemas.microsoft.com/office/powerpoint/2010/main" val="1051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Elementary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We have a problem, how do we solve it?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Set of terminals</a:t>
            </a:r>
          </a:p>
          <a:p>
            <a:pPr marL="914400" lvl="1" indent="-514350"/>
            <a:r>
              <a:rPr lang="en-CA" dirty="0" smtClean="0"/>
              <a:t>What are the terminals?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Set of functions</a:t>
            </a:r>
          </a:p>
          <a:p>
            <a:pPr marL="914400" lvl="1" indent="-514350"/>
            <a:r>
              <a:rPr lang="en-CA" dirty="0" smtClean="0"/>
              <a:t>What argument functions are required?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Fitness Measure</a:t>
            </a:r>
          </a:p>
          <a:p>
            <a:pPr marL="914400" lvl="1" indent="-514350"/>
            <a:r>
              <a:rPr lang="en-CA" dirty="0" smtClean="0"/>
              <a:t>How do we measure the effectiveness of an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Parameters</a:t>
            </a:r>
          </a:p>
          <a:p>
            <a:pPr marL="914400" lvl="1" indent="-514350"/>
            <a:r>
              <a:rPr lang="en-CA" dirty="0" smtClean="0"/>
              <a:t>Which parameter set would work best?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Termination Criterion</a:t>
            </a:r>
          </a:p>
          <a:p>
            <a:pPr marL="914400" lvl="1" indent="-514350"/>
            <a:r>
              <a:rPr lang="en-CA" dirty="0" smtClean="0"/>
              <a:t>Where does it stop and how do we get the results?</a:t>
            </a:r>
          </a:p>
          <a:p>
            <a:pPr marL="914400" lvl="1" indent="-51435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70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Terminal 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Contains all constants, variables, and zero-argument functions</a:t>
            </a:r>
          </a:p>
          <a:p>
            <a:r>
              <a:rPr lang="en-CA" dirty="0" smtClean="0"/>
              <a:t>π</a:t>
            </a:r>
          </a:p>
          <a:p>
            <a:r>
              <a:rPr lang="en-CA" dirty="0" smtClean="0"/>
              <a:t>Robot movement</a:t>
            </a:r>
          </a:p>
          <a:p>
            <a:pPr lvl="1"/>
            <a:r>
              <a:rPr lang="en-CA" dirty="0" smtClean="0"/>
              <a:t>Left, right, forward, backward</a:t>
            </a:r>
          </a:p>
          <a:p>
            <a:pPr lvl="1"/>
            <a:r>
              <a:rPr lang="en-CA" dirty="0" smtClean="0"/>
              <a:t>Variables of times of each movement</a:t>
            </a:r>
          </a:p>
        </p:txBody>
      </p:sp>
    </p:spTree>
    <p:extLst>
      <p:ext uri="{BB962C8B-B14F-4D97-AF65-F5344CB8AC3E}">
        <p14:creationId xmlns:p14="http://schemas.microsoft.com/office/powerpoint/2010/main" val="3898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 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Single- or multi-argument functions</a:t>
            </a:r>
          </a:p>
          <a:p>
            <a:r>
              <a:rPr lang="en-CA" dirty="0" smtClean="0"/>
              <a:t>Could be as simple as arithmetic functions</a:t>
            </a:r>
            <a:endParaRPr lang="en-CA" dirty="0"/>
          </a:p>
          <a:p>
            <a:r>
              <a:rPr lang="en-CA" dirty="0" smtClean="0"/>
              <a:t>Functions could be user-created tailored for the problem</a:t>
            </a:r>
          </a:p>
          <a:p>
            <a:r>
              <a:rPr lang="en-CA" dirty="0" smtClean="0"/>
              <a:t>Can contain programmatic functions and branching</a:t>
            </a:r>
          </a:p>
          <a:p>
            <a:pPr lvl="1"/>
            <a:r>
              <a:rPr lang="en-CA" dirty="0" smtClean="0"/>
              <a:t>If-then-else, for loops, </a:t>
            </a:r>
            <a:r>
              <a:rPr lang="en-CA" dirty="0" err="1" smtClean="0"/>
              <a:t>etc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7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fitness is the measure of how well the program preformed the task</a:t>
            </a:r>
          </a:p>
          <a:p>
            <a:r>
              <a:rPr lang="en-CA" dirty="0" smtClean="0"/>
              <a:t>Very important to be optimized</a:t>
            </a:r>
          </a:p>
          <a:p>
            <a:pPr lvl="1"/>
            <a:r>
              <a:rPr lang="en-CA" dirty="0" smtClean="0"/>
              <a:t>Will need to be ran for each generation for each individual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8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Genetic Algorithms Parameters</a:t>
            </a:r>
          </a:p>
          <a:p>
            <a:r>
              <a:rPr lang="en-CA" dirty="0" smtClean="0"/>
              <a:t>Size of the program should be kept small</a:t>
            </a:r>
          </a:p>
          <a:p>
            <a:pPr lvl="1"/>
            <a:r>
              <a:rPr lang="en-CA" dirty="0" smtClean="0"/>
              <a:t>Too large of a program will be hard to understand</a:t>
            </a:r>
          </a:p>
          <a:p>
            <a:pPr lvl="1"/>
            <a:r>
              <a:rPr lang="en-CA" dirty="0" smtClean="0"/>
              <a:t>The maximum depth should be a small number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29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Often a set number of generations</a:t>
            </a:r>
          </a:p>
          <a:p>
            <a:r>
              <a:rPr lang="en-CA" dirty="0" smtClean="0"/>
              <a:t>Sometimes best individual after a specified time </a:t>
            </a:r>
          </a:p>
          <a:p>
            <a:r>
              <a:rPr lang="en-CA" dirty="0" smtClean="0"/>
              <a:t>Could possibly allow monitoring</a:t>
            </a:r>
          </a:p>
          <a:p>
            <a:pPr lvl="1"/>
            <a:r>
              <a:rPr lang="en-CA" dirty="0" smtClean="0"/>
              <a:t>Stopped at any time the user desires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3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91325" cy="655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6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5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Programming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Algorithm determines values</a:t>
            </a:r>
          </a:p>
          <a:p>
            <a:r>
              <a:rPr lang="en-CA" dirty="0" smtClean="0"/>
              <a:t>Programming writes an entire solution program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124200" cy="386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1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1950 – 1970’s</a:t>
            </a:r>
          </a:p>
          <a:p>
            <a:pPr lvl="1"/>
            <a:r>
              <a:rPr lang="en-CA" dirty="0" smtClean="0"/>
              <a:t>Evolutionary algorithms</a:t>
            </a:r>
          </a:p>
          <a:p>
            <a:r>
              <a:rPr lang="en-CA" dirty="0" smtClean="0"/>
              <a:t>1980</a:t>
            </a:r>
          </a:p>
          <a:p>
            <a:pPr lvl="1"/>
            <a:r>
              <a:rPr lang="en-CA" dirty="0" smtClean="0"/>
              <a:t>Methodology introduced by Stephen F Smith</a:t>
            </a:r>
          </a:p>
          <a:p>
            <a:r>
              <a:rPr lang="en-CA" dirty="0" smtClean="0"/>
              <a:t>1981</a:t>
            </a:r>
          </a:p>
          <a:p>
            <a:pPr lvl="1"/>
            <a:r>
              <a:rPr lang="en-CA" dirty="0" smtClean="0"/>
              <a:t>Forsyth reports evolved programs</a:t>
            </a:r>
          </a:p>
          <a:p>
            <a:r>
              <a:rPr lang="en-CA" dirty="0" smtClean="0"/>
              <a:t>1985 and 1987</a:t>
            </a:r>
          </a:p>
          <a:p>
            <a:pPr lvl="1"/>
            <a:r>
              <a:rPr lang="en-CA" dirty="0" err="1" smtClean="0"/>
              <a:t>Nichael</a:t>
            </a:r>
            <a:r>
              <a:rPr lang="en-CA" dirty="0" smtClean="0"/>
              <a:t> L Cramer and Jürgen </a:t>
            </a:r>
            <a:r>
              <a:rPr lang="en-CA" dirty="0" err="1" smtClean="0"/>
              <a:t>Schmidhuber</a:t>
            </a:r>
            <a:endParaRPr lang="en-CA" dirty="0" smtClean="0"/>
          </a:p>
          <a:p>
            <a:pPr lvl="2"/>
            <a:r>
              <a:rPr lang="en-CA" dirty="0" smtClean="0"/>
              <a:t>“GP are procedural languages coordinated in tree-based structures and functioned by suitably defined GA-operators”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812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Lis</a:t>
            </a:r>
            <a:r>
              <a:rPr lang="en-CA" dirty="0" smtClean="0"/>
              <a:t>t </a:t>
            </a:r>
            <a:r>
              <a:rPr lang="en-CA" u="sng" dirty="0" smtClean="0"/>
              <a:t>P</a:t>
            </a:r>
            <a:r>
              <a:rPr lang="en-CA" dirty="0" smtClean="0"/>
              <a:t>rocessing</a:t>
            </a:r>
          </a:p>
          <a:p>
            <a:r>
              <a:rPr lang="en-CA" dirty="0" smtClean="0"/>
              <a:t>Contains two basic data structures</a:t>
            </a:r>
          </a:p>
          <a:p>
            <a:pPr lvl="1"/>
            <a:r>
              <a:rPr lang="en-CA" dirty="0" smtClean="0"/>
              <a:t>List and atom           (A (1 2) D (4 (6 G)))</a:t>
            </a:r>
          </a:p>
          <a:p>
            <a:r>
              <a:rPr lang="en-CA" dirty="0" smtClean="0"/>
              <a:t>Functional programming language</a:t>
            </a:r>
          </a:p>
          <a:p>
            <a:pPr lvl="1"/>
            <a:r>
              <a:rPr lang="en-CA" dirty="0" smtClean="0"/>
              <a:t>(</a:t>
            </a:r>
            <a:r>
              <a:rPr lang="en-CA" dirty="0" err="1" smtClean="0"/>
              <a:t>defun</a:t>
            </a:r>
            <a:r>
              <a:rPr lang="en-CA" dirty="0" smtClean="0"/>
              <a:t> square (x)(* x x))</a:t>
            </a:r>
          </a:p>
          <a:p>
            <a:pPr lvl="1"/>
            <a:r>
              <a:rPr lang="en-CA" dirty="0" smtClean="0"/>
              <a:t>(</a:t>
            </a:r>
            <a:r>
              <a:rPr lang="en-CA" dirty="0" err="1" smtClean="0"/>
              <a:t>defun</a:t>
            </a:r>
            <a:r>
              <a:rPr lang="en-CA" dirty="0" smtClean="0"/>
              <a:t> hypotenuse (a b)</a:t>
            </a:r>
            <a:br>
              <a:rPr lang="en-CA" dirty="0" smtClean="0"/>
            </a:br>
            <a:r>
              <a:rPr lang="en-CA" dirty="0" smtClean="0"/>
              <a:t>	(</a:t>
            </a:r>
            <a:r>
              <a:rPr lang="en-CA" dirty="0" err="1" smtClean="0"/>
              <a:t>sqrt</a:t>
            </a:r>
            <a:r>
              <a:rPr lang="en-CA" dirty="0" smtClean="0"/>
              <a:t> (+ (square a) (square b))))</a:t>
            </a:r>
          </a:p>
          <a:p>
            <a:r>
              <a:rPr lang="en-CA" dirty="0" smtClean="0"/>
              <a:t>Functions stores as data; very useful for GP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60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Storage</a:t>
            </a:r>
          </a:p>
          <a:p>
            <a:pPr lvl="1"/>
            <a:r>
              <a:rPr lang="en-CA" dirty="0" smtClean="0"/>
              <a:t>Parse trees</a:t>
            </a:r>
          </a:p>
          <a:p>
            <a:pPr lvl="1"/>
            <a:r>
              <a:rPr lang="en-CA" dirty="0" smtClean="0"/>
              <a:t>Syntax trees</a:t>
            </a:r>
          </a:p>
          <a:p>
            <a:pPr lvl="1"/>
            <a:r>
              <a:rPr lang="en-CA" dirty="0" smtClean="0"/>
              <a:t>Finite automata</a:t>
            </a:r>
          </a:p>
          <a:p>
            <a:pPr lvl="1"/>
            <a:r>
              <a:rPr lang="en-CA" dirty="0" smtClean="0"/>
              <a:t>grammars</a:t>
            </a:r>
          </a:p>
          <a:p>
            <a:r>
              <a:rPr lang="en-CA" dirty="0" smtClean="0"/>
              <a:t>Internal nodes are functions, leaves are terminals or arguments</a:t>
            </a:r>
          </a:p>
          <a:p>
            <a:r>
              <a:rPr lang="en-CA" dirty="0" smtClean="0"/>
              <a:t>Prefix notation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42478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1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Genetic Operators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592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Programs more difficult than values</a:t>
            </a:r>
          </a:p>
          <a:p>
            <a:r>
              <a:rPr lang="en-CA" dirty="0" smtClean="0"/>
              <a:t>How to initialize a random program?</a:t>
            </a:r>
            <a:endParaRPr lang="en-CA" dirty="0"/>
          </a:p>
          <a:p>
            <a:pPr lvl="1"/>
            <a:r>
              <a:rPr lang="en-CA" dirty="0" smtClean="0"/>
              <a:t>Representation holds a key importance</a:t>
            </a:r>
          </a:p>
          <a:p>
            <a:r>
              <a:rPr lang="en-CA" dirty="0" smtClean="0"/>
              <a:t>Functions and terminals</a:t>
            </a:r>
          </a:p>
          <a:p>
            <a:pPr lvl="1"/>
            <a:r>
              <a:rPr lang="en-CA" dirty="0" smtClean="0"/>
              <a:t>Functions require arguments/terminals</a:t>
            </a:r>
          </a:p>
          <a:p>
            <a:r>
              <a:rPr lang="en-CA" dirty="0" smtClean="0"/>
              <a:t>A proper selection of terminals and functions is imperative to a solution</a:t>
            </a:r>
          </a:p>
          <a:p>
            <a:r>
              <a:rPr lang="en-CA" dirty="0" smtClean="0"/>
              <a:t>Grow, Full, Ramped-Half-and-Half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6670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Defines an individual up to a specified depth</a:t>
            </a:r>
          </a:p>
          <a:p>
            <a:r>
              <a:rPr lang="en-CA" dirty="0" smtClean="0"/>
              <a:t>Starts at the root, recursively:</a:t>
            </a:r>
          </a:p>
          <a:p>
            <a:pPr lvl="1"/>
            <a:r>
              <a:rPr lang="en-CA" dirty="0" smtClean="0"/>
              <a:t>Randomly creates a function or a terminal</a:t>
            </a:r>
          </a:p>
          <a:p>
            <a:pPr lvl="1"/>
            <a:r>
              <a:rPr lang="en-CA" dirty="0" smtClean="0"/>
              <a:t>If it’s a function, then the process repeats on the children, which are the function’s arguments</a:t>
            </a:r>
          </a:p>
          <a:p>
            <a:r>
              <a:rPr lang="en-CA" dirty="0" smtClean="0"/>
              <a:t>If the maximum depth is reached, then a random terminal</a:t>
            </a:r>
          </a:p>
          <a:p>
            <a:r>
              <a:rPr lang="en-CA" dirty="0" smtClean="0"/>
              <a:t>This often produces only single terminal individuals, but are often bred out quickly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0947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1001</Words>
  <Application>Microsoft Office PowerPoint</Application>
  <PresentationFormat>On-screen Show (4:3)</PresentationFormat>
  <Paragraphs>280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Genetic Programming</vt:lpstr>
      <vt:lpstr>Introduction</vt:lpstr>
      <vt:lpstr>Genetic Programming</vt:lpstr>
      <vt:lpstr>History</vt:lpstr>
      <vt:lpstr>Lisp</vt:lpstr>
      <vt:lpstr>Representation</vt:lpstr>
      <vt:lpstr>Genetic Operators</vt:lpstr>
      <vt:lpstr>Initialization</vt:lpstr>
      <vt:lpstr>Grow</vt:lpstr>
      <vt:lpstr>Full</vt:lpstr>
      <vt:lpstr>Ramped-half-and-half</vt:lpstr>
      <vt:lpstr>Fitness</vt:lpstr>
      <vt:lpstr>Selection</vt:lpstr>
      <vt:lpstr>Fitness-proportionate</vt:lpstr>
      <vt:lpstr>Fitness-proportionate</vt:lpstr>
      <vt:lpstr>Greedy over-selection</vt:lpstr>
      <vt:lpstr>Tournament</vt:lpstr>
      <vt:lpstr>Crossover</vt:lpstr>
      <vt:lpstr>PowerPoint Presentation</vt:lpstr>
      <vt:lpstr>Twins</vt:lpstr>
      <vt:lpstr>Mutation</vt:lpstr>
      <vt:lpstr>Elementary Steps</vt:lpstr>
      <vt:lpstr>Terminal Set</vt:lpstr>
      <vt:lpstr>Function Set</vt:lpstr>
      <vt:lpstr>Fitness Function</vt:lpstr>
      <vt:lpstr>Parameters</vt:lpstr>
      <vt:lpstr>Termination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Programming</dc:title>
  <dc:creator>David DuVal</dc:creator>
  <cp:lastModifiedBy>uts admin</cp:lastModifiedBy>
  <cp:revision>28</cp:revision>
  <dcterms:created xsi:type="dcterms:W3CDTF">2006-08-16T00:00:00Z</dcterms:created>
  <dcterms:modified xsi:type="dcterms:W3CDTF">2015-09-14T10:55:21Z</dcterms:modified>
</cp:coreProperties>
</file>