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465" r:id="rId1"/>
  </p:sldMasterIdLst>
  <p:notesMasterIdLst>
    <p:notesMasterId r:id="rId3"/>
  </p:notesMasterIdLst>
  <p:handoutMasterIdLst>
    <p:handoutMasterId r:id="rId4"/>
  </p:handoutMasterIdLst>
  <p:sldIdLst>
    <p:sldId id="256" r:id="rId2"/>
  </p:sldIdLst>
  <p:sldSz cx="32918400" cy="43891200"/>
  <p:notesSz cx="9601200" cy="7315200"/>
  <p:defaultTex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128"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256"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379"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507"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5635" algn="l" defTabSz="914256" rtl="0" eaLnBrk="1" latinLnBrk="0" hangingPunct="1">
      <a:defRPr kern="1200">
        <a:solidFill>
          <a:schemeClr val="tx1"/>
        </a:solidFill>
        <a:latin typeface="Times New Roman" pitchFamily="18" charset="0"/>
        <a:ea typeface="+mn-ea"/>
        <a:cs typeface="+mn-cs"/>
      </a:defRPr>
    </a:lvl6pPr>
    <a:lvl7pPr marL="2742763" algn="l" defTabSz="914256" rtl="0" eaLnBrk="1" latinLnBrk="0" hangingPunct="1">
      <a:defRPr kern="1200">
        <a:solidFill>
          <a:schemeClr val="tx1"/>
        </a:solidFill>
        <a:latin typeface="Times New Roman" pitchFamily="18" charset="0"/>
        <a:ea typeface="+mn-ea"/>
        <a:cs typeface="+mn-cs"/>
      </a:defRPr>
    </a:lvl7pPr>
    <a:lvl8pPr marL="3199886" algn="l" defTabSz="914256" rtl="0" eaLnBrk="1" latinLnBrk="0" hangingPunct="1">
      <a:defRPr kern="1200">
        <a:solidFill>
          <a:schemeClr val="tx1"/>
        </a:solidFill>
        <a:latin typeface="Times New Roman" pitchFamily="18" charset="0"/>
        <a:ea typeface="+mn-ea"/>
        <a:cs typeface="+mn-cs"/>
      </a:defRPr>
    </a:lvl8pPr>
    <a:lvl9pPr marL="3657014" algn="l" defTabSz="914256"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333399"/>
    <a:srgbClr val="000099"/>
    <a:srgbClr val="FFBF0B"/>
    <a:srgbClr val="FF3300"/>
    <a:srgbClr val="FF0000"/>
    <a:srgbClr val="9F9FCF"/>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33037" autoAdjust="0"/>
    <p:restoredTop sz="98252" autoAdjust="0"/>
  </p:normalViewPr>
  <p:slideViewPr>
    <p:cSldViewPr>
      <p:cViewPr>
        <p:scale>
          <a:sx n="33" d="100"/>
          <a:sy n="33" d="100"/>
        </p:scale>
        <p:origin x="-850" y="4848"/>
      </p:cViewPr>
      <p:guideLst>
        <p:guide orient="horz" pos="13824"/>
        <p:guide pos="911"/>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37" d="100"/>
          <a:sy n="37" d="100"/>
        </p:scale>
        <p:origin x="-1488" y="-84"/>
      </p:cViewPr>
      <p:guideLst>
        <p:guide orient="horz" pos="2305"/>
        <p:guide pos="302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4159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929" tIns="49464" rIns="98929" bIns="49464" numCol="1" anchor="t" anchorCtr="0" compatLnSpc="1">
            <a:prstTxWarp prst="textNoShape">
              <a:avLst/>
            </a:prstTxWarp>
          </a:bodyPr>
          <a:lstStyle>
            <a:lvl1pPr defTabSz="989013">
              <a:defRPr sz="1300"/>
            </a:lvl1pPr>
          </a:lstStyle>
          <a:p>
            <a:endParaRPr lang="en-US" altLang="en-US"/>
          </a:p>
        </p:txBody>
      </p:sp>
      <p:sp>
        <p:nvSpPr>
          <p:cNvPr id="11267" name="Rectangle 3"/>
          <p:cNvSpPr>
            <a:spLocks noGrp="1" noChangeArrowheads="1"/>
          </p:cNvSpPr>
          <p:nvPr>
            <p:ph type="dt" sz="quarter" idx="1"/>
          </p:nvPr>
        </p:nvSpPr>
        <p:spPr bwMode="auto">
          <a:xfrm>
            <a:off x="5438775" y="0"/>
            <a:ext cx="41608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929" tIns="49464" rIns="98929" bIns="49464" numCol="1" anchor="t" anchorCtr="0" compatLnSpc="1">
            <a:prstTxWarp prst="textNoShape">
              <a:avLst/>
            </a:prstTxWarp>
          </a:bodyPr>
          <a:lstStyle>
            <a:lvl1pPr algn="r" defTabSz="989013">
              <a:defRPr sz="1300"/>
            </a:lvl1pPr>
          </a:lstStyle>
          <a:p>
            <a:endParaRPr lang="en-US" altLang="en-US"/>
          </a:p>
        </p:txBody>
      </p:sp>
      <p:sp>
        <p:nvSpPr>
          <p:cNvPr id="11268" name="Rectangle 4"/>
          <p:cNvSpPr>
            <a:spLocks noGrp="1" noChangeArrowheads="1"/>
          </p:cNvSpPr>
          <p:nvPr>
            <p:ph type="ftr" sz="quarter" idx="2"/>
          </p:nvPr>
        </p:nvSpPr>
        <p:spPr bwMode="auto">
          <a:xfrm>
            <a:off x="0" y="6948488"/>
            <a:ext cx="415925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929" tIns="49464" rIns="98929" bIns="49464" numCol="1" anchor="b" anchorCtr="0" compatLnSpc="1">
            <a:prstTxWarp prst="textNoShape">
              <a:avLst/>
            </a:prstTxWarp>
          </a:bodyPr>
          <a:lstStyle>
            <a:lvl1pPr defTabSz="989013">
              <a:defRPr sz="1300"/>
            </a:lvl1pPr>
          </a:lstStyle>
          <a:p>
            <a:endParaRPr lang="en-US" altLang="en-US"/>
          </a:p>
        </p:txBody>
      </p:sp>
      <p:sp>
        <p:nvSpPr>
          <p:cNvPr id="11269" name="Rectangle 5"/>
          <p:cNvSpPr>
            <a:spLocks noGrp="1" noChangeArrowheads="1"/>
          </p:cNvSpPr>
          <p:nvPr>
            <p:ph type="sldNum" sz="quarter" idx="3"/>
          </p:nvPr>
        </p:nvSpPr>
        <p:spPr bwMode="auto">
          <a:xfrm>
            <a:off x="5438775" y="6948488"/>
            <a:ext cx="4160838"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929" tIns="49464" rIns="98929" bIns="49464" numCol="1" anchor="b" anchorCtr="0" compatLnSpc="1">
            <a:prstTxWarp prst="textNoShape">
              <a:avLst/>
            </a:prstTxWarp>
          </a:bodyPr>
          <a:lstStyle>
            <a:lvl1pPr algn="r" defTabSz="989013">
              <a:defRPr sz="1300"/>
            </a:lvl1pPr>
          </a:lstStyle>
          <a:p>
            <a:fld id="{247B8F62-814D-43AA-9B3C-457473202590}" type="slidenum">
              <a:rPr lang="en-US" altLang="en-US"/>
              <a:pPr/>
              <a:t>‹#›</a:t>
            </a:fld>
            <a:endParaRPr lang="en-US" altLang="en-US"/>
          </a:p>
        </p:txBody>
      </p:sp>
    </p:spTree>
    <p:extLst>
      <p:ext uri="{BB962C8B-B14F-4D97-AF65-F5344CB8AC3E}">
        <p14:creationId xmlns:p14="http://schemas.microsoft.com/office/powerpoint/2010/main" val="25613061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138613"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921" tIns="49460" rIns="98921" bIns="49460" numCol="1" anchor="t" anchorCtr="0" compatLnSpc="1">
            <a:prstTxWarp prst="textNoShape">
              <a:avLst/>
            </a:prstTxWarp>
          </a:bodyPr>
          <a:lstStyle>
            <a:lvl1pPr defTabSz="989013">
              <a:defRPr sz="1300"/>
            </a:lvl1pPr>
          </a:lstStyle>
          <a:p>
            <a:endParaRPr lang="en-US" altLang="en-US"/>
          </a:p>
        </p:txBody>
      </p:sp>
      <p:sp>
        <p:nvSpPr>
          <p:cNvPr id="4099" name="Rectangle 3"/>
          <p:cNvSpPr>
            <a:spLocks noGrp="1" noChangeArrowheads="1"/>
          </p:cNvSpPr>
          <p:nvPr>
            <p:ph type="dt" idx="1"/>
          </p:nvPr>
        </p:nvSpPr>
        <p:spPr bwMode="auto">
          <a:xfrm>
            <a:off x="5446713" y="0"/>
            <a:ext cx="4138612"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921" tIns="49460" rIns="98921" bIns="49460" numCol="1" anchor="t" anchorCtr="0" compatLnSpc="1">
            <a:prstTxWarp prst="textNoShape">
              <a:avLst/>
            </a:prstTxWarp>
          </a:bodyPr>
          <a:lstStyle>
            <a:lvl1pPr algn="r" defTabSz="989013">
              <a:defRPr sz="1300"/>
            </a:lvl1pPr>
          </a:lstStyle>
          <a:p>
            <a:endParaRPr lang="en-US" altLang="en-US"/>
          </a:p>
        </p:txBody>
      </p:sp>
      <p:sp>
        <p:nvSpPr>
          <p:cNvPr id="2052" name="Rectangle 4"/>
          <p:cNvSpPr>
            <a:spLocks noGrp="1" noRot="1" noChangeAspect="1" noChangeArrowheads="1" noTextEdit="1"/>
          </p:cNvSpPr>
          <p:nvPr>
            <p:ph type="sldImg" idx="2"/>
          </p:nvPr>
        </p:nvSpPr>
        <p:spPr bwMode="auto">
          <a:xfrm>
            <a:off x="3751263" y="542925"/>
            <a:ext cx="2081212" cy="27749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1306513" y="3498850"/>
            <a:ext cx="6972300" cy="325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921" tIns="49460" rIns="98921" bIns="4946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4102" name="Rectangle 6"/>
          <p:cNvSpPr>
            <a:spLocks noGrp="1" noChangeArrowheads="1"/>
          </p:cNvSpPr>
          <p:nvPr>
            <p:ph type="ftr" sz="quarter" idx="4"/>
          </p:nvPr>
        </p:nvSpPr>
        <p:spPr bwMode="auto">
          <a:xfrm>
            <a:off x="0" y="6938963"/>
            <a:ext cx="4138613"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921" tIns="49460" rIns="98921" bIns="49460" numCol="1" anchor="b" anchorCtr="0" compatLnSpc="1">
            <a:prstTxWarp prst="textNoShape">
              <a:avLst/>
            </a:prstTxWarp>
          </a:bodyPr>
          <a:lstStyle>
            <a:lvl1pPr defTabSz="989013">
              <a:defRPr sz="1300"/>
            </a:lvl1pPr>
          </a:lstStyle>
          <a:p>
            <a:endParaRPr lang="en-US" altLang="en-US"/>
          </a:p>
        </p:txBody>
      </p:sp>
      <p:sp>
        <p:nvSpPr>
          <p:cNvPr id="4103" name="Rectangle 7"/>
          <p:cNvSpPr>
            <a:spLocks noGrp="1" noChangeArrowheads="1"/>
          </p:cNvSpPr>
          <p:nvPr>
            <p:ph type="sldNum" sz="quarter" idx="5"/>
          </p:nvPr>
        </p:nvSpPr>
        <p:spPr bwMode="auto">
          <a:xfrm>
            <a:off x="5446713" y="6938963"/>
            <a:ext cx="4138612"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921" tIns="49460" rIns="98921" bIns="49460" numCol="1" anchor="b" anchorCtr="0" compatLnSpc="1">
            <a:prstTxWarp prst="textNoShape">
              <a:avLst/>
            </a:prstTxWarp>
          </a:bodyPr>
          <a:lstStyle>
            <a:lvl1pPr algn="r" defTabSz="989013">
              <a:defRPr sz="1300"/>
            </a:lvl1pPr>
          </a:lstStyle>
          <a:p>
            <a:fld id="{5A287458-9771-4311-96B7-6AB91AA1D745}" type="slidenum">
              <a:rPr lang="en-US" altLang="en-US"/>
              <a:pPr/>
              <a:t>‹#›</a:t>
            </a:fld>
            <a:endParaRPr lang="en-US" altLang="en-US"/>
          </a:p>
        </p:txBody>
      </p:sp>
    </p:spTree>
    <p:extLst>
      <p:ext uri="{BB962C8B-B14F-4D97-AF65-F5344CB8AC3E}">
        <p14:creationId xmlns:p14="http://schemas.microsoft.com/office/powerpoint/2010/main" val="18801458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Times New Roman" pitchFamily="18" charset="0"/>
        <a:ea typeface="+mn-ea"/>
        <a:cs typeface="+mn-cs"/>
      </a:defRPr>
    </a:lvl1pPr>
    <a:lvl2pPr marL="457128" algn="l" rtl="0" eaLnBrk="0" fontAlgn="base" hangingPunct="0">
      <a:spcBef>
        <a:spcPct val="30000"/>
      </a:spcBef>
      <a:spcAft>
        <a:spcPct val="0"/>
      </a:spcAft>
      <a:defRPr sz="1000" kern="1200">
        <a:solidFill>
          <a:schemeClr val="tx1"/>
        </a:solidFill>
        <a:latin typeface="Times New Roman" pitchFamily="18" charset="0"/>
        <a:ea typeface="+mn-ea"/>
        <a:cs typeface="+mn-cs"/>
      </a:defRPr>
    </a:lvl2pPr>
    <a:lvl3pPr marL="914256" algn="l" rtl="0" eaLnBrk="0" fontAlgn="base" hangingPunct="0">
      <a:spcBef>
        <a:spcPct val="30000"/>
      </a:spcBef>
      <a:spcAft>
        <a:spcPct val="0"/>
      </a:spcAft>
      <a:defRPr sz="1000" kern="1200">
        <a:solidFill>
          <a:schemeClr val="tx1"/>
        </a:solidFill>
        <a:latin typeface="Times New Roman" pitchFamily="18" charset="0"/>
        <a:ea typeface="+mn-ea"/>
        <a:cs typeface="+mn-cs"/>
      </a:defRPr>
    </a:lvl3pPr>
    <a:lvl4pPr marL="1371379" algn="l" rtl="0" eaLnBrk="0" fontAlgn="base" hangingPunct="0">
      <a:spcBef>
        <a:spcPct val="30000"/>
      </a:spcBef>
      <a:spcAft>
        <a:spcPct val="0"/>
      </a:spcAft>
      <a:defRPr sz="1000" kern="1200">
        <a:solidFill>
          <a:schemeClr val="tx1"/>
        </a:solidFill>
        <a:latin typeface="Times New Roman" pitchFamily="18" charset="0"/>
        <a:ea typeface="+mn-ea"/>
        <a:cs typeface="+mn-cs"/>
      </a:defRPr>
    </a:lvl4pPr>
    <a:lvl5pPr marL="1828507" algn="l" rtl="0" eaLnBrk="0" fontAlgn="base" hangingPunct="0">
      <a:spcBef>
        <a:spcPct val="30000"/>
      </a:spcBef>
      <a:spcAft>
        <a:spcPct val="0"/>
      </a:spcAft>
      <a:defRPr sz="1000" kern="1200">
        <a:solidFill>
          <a:schemeClr val="tx1"/>
        </a:solidFill>
        <a:latin typeface="Times New Roman" pitchFamily="18" charset="0"/>
        <a:ea typeface="+mn-ea"/>
        <a:cs typeface="+mn-cs"/>
      </a:defRPr>
    </a:lvl5pPr>
    <a:lvl6pPr marL="2285635" algn="l" defTabSz="914256" rtl="0" eaLnBrk="1" latinLnBrk="0" hangingPunct="1">
      <a:defRPr sz="1000" kern="1200">
        <a:solidFill>
          <a:schemeClr val="tx1"/>
        </a:solidFill>
        <a:latin typeface="+mn-lt"/>
        <a:ea typeface="+mn-ea"/>
        <a:cs typeface="+mn-cs"/>
      </a:defRPr>
    </a:lvl6pPr>
    <a:lvl7pPr marL="2742763" algn="l" defTabSz="914256" rtl="0" eaLnBrk="1" latinLnBrk="0" hangingPunct="1">
      <a:defRPr sz="1000" kern="1200">
        <a:solidFill>
          <a:schemeClr val="tx1"/>
        </a:solidFill>
        <a:latin typeface="+mn-lt"/>
        <a:ea typeface="+mn-ea"/>
        <a:cs typeface="+mn-cs"/>
      </a:defRPr>
    </a:lvl7pPr>
    <a:lvl8pPr marL="3199886" algn="l" defTabSz="914256" rtl="0" eaLnBrk="1" latinLnBrk="0" hangingPunct="1">
      <a:defRPr sz="1000" kern="1200">
        <a:solidFill>
          <a:schemeClr val="tx1"/>
        </a:solidFill>
        <a:latin typeface="+mn-lt"/>
        <a:ea typeface="+mn-ea"/>
        <a:cs typeface="+mn-cs"/>
      </a:defRPr>
    </a:lvl8pPr>
    <a:lvl9pPr marL="3657014" algn="l" defTabSz="914256"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defTabSz="989013">
              <a:spcBef>
                <a:spcPct val="30000"/>
              </a:spcBef>
              <a:defRPr sz="1200">
                <a:solidFill>
                  <a:schemeClr val="tx1"/>
                </a:solidFill>
                <a:latin typeface="Times New Roman" pitchFamily="18" charset="0"/>
              </a:defRPr>
            </a:lvl1pPr>
            <a:lvl2pPr marL="742950" indent="-285750" defTabSz="989013">
              <a:spcBef>
                <a:spcPct val="30000"/>
              </a:spcBef>
              <a:defRPr sz="1200">
                <a:solidFill>
                  <a:schemeClr val="tx1"/>
                </a:solidFill>
                <a:latin typeface="Times New Roman" pitchFamily="18" charset="0"/>
              </a:defRPr>
            </a:lvl2pPr>
            <a:lvl3pPr marL="1143000" indent="-228600" defTabSz="989013">
              <a:spcBef>
                <a:spcPct val="30000"/>
              </a:spcBef>
              <a:defRPr sz="1200">
                <a:solidFill>
                  <a:schemeClr val="tx1"/>
                </a:solidFill>
                <a:latin typeface="Times New Roman" pitchFamily="18" charset="0"/>
              </a:defRPr>
            </a:lvl3pPr>
            <a:lvl4pPr marL="1600200" indent="-228600" defTabSz="989013">
              <a:spcBef>
                <a:spcPct val="30000"/>
              </a:spcBef>
              <a:defRPr sz="1200">
                <a:solidFill>
                  <a:schemeClr val="tx1"/>
                </a:solidFill>
                <a:latin typeface="Times New Roman" pitchFamily="18" charset="0"/>
              </a:defRPr>
            </a:lvl4pPr>
            <a:lvl5pPr marL="2057400" indent="-228600" defTabSz="989013">
              <a:spcBef>
                <a:spcPct val="30000"/>
              </a:spcBef>
              <a:defRPr sz="1200">
                <a:solidFill>
                  <a:schemeClr val="tx1"/>
                </a:solidFill>
                <a:latin typeface="Times New Roman" pitchFamily="18" charset="0"/>
              </a:defRPr>
            </a:lvl5pPr>
            <a:lvl6pPr marL="2514600" indent="-228600" defTabSz="989013" eaLnBrk="0" fontAlgn="base" hangingPunct="0">
              <a:spcBef>
                <a:spcPct val="30000"/>
              </a:spcBef>
              <a:spcAft>
                <a:spcPct val="0"/>
              </a:spcAft>
              <a:defRPr sz="1200">
                <a:solidFill>
                  <a:schemeClr val="tx1"/>
                </a:solidFill>
                <a:latin typeface="Times New Roman" pitchFamily="18" charset="0"/>
              </a:defRPr>
            </a:lvl6pPr>
            <a:lvl7pPr marL="2971800" indent="-228600" defTabSz="989013" eaLnBrk="0" fontAlgn="base" hangingPunct="0">
              <a:spcBef>
                <a:spcPct val="30000"/>
              </a:spcBef>
              <a:spcAft>
                <a:spcPct val="0"/>
              </a:spcAft>
              <a:defRPr sz="1200">
                <a:solidFill>
                  <a:schemeClr val="tx1"/>
                </a:solidFill>
                <a:latin typeface="Times New Roman" pitchFamily="18" charset="0"/>
              </a:defRPr>
            </a:lvl7pPr>
            <a:lvl8pPr marL="3429000" indent="-228600" defTabSz="989013" eaLnBrk="0" fontAlgn="base" hangingPunct="0">
              <a:spcBef>
                <a:spcPct val="30000"/>
              </a:spcBef>
              <a:spcAft>
                <a:spcPct val="0"/>
              </a:spcAft>
              <a:defRPr sz="1200">
                <a:solidFill>
                  <a:schemeClr val="tx1"/>
                </a:solidFill>
                <a:latin typeface="Times New Roman" pitchFamily="18" charset="0"/>
              </a:defRPr>
            </a:lvl8pPr>
            <a:lvl9pPr marL="3886200" indent="-228600" defTabSz="989013"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0096BAA2-E7F6-4EBA-A86C-9D4CA4EE7B32}" type="slidenum">
              <a:rPr lang="en-US" altLang="en-US" sz="1300"/>
              <a:pPr>
                <a:spcBef>
                  <a:spcPct val="0"/>
                </a:spcBef>
              </a:pPr>
              <a:t>1</a:t>
            </a:fld>
            <a:endParaRPr lang="en-US" altLang="en-US" sz="1300"/>
          </a:p>
        </p:txBody>
      </p:sp>
      <p:sp>
        <p:nvSpPr>
          <p:cNvPr id="5123" name="Rectangle 2"/>
          <p:cNvSpPr>
            <a:spLocks noGrp="1" noRot="1" noChangeAspect="1" noChangeArrowheads="1" noTextEdit="1"/>
          </p:cNvSpPr>
          <p:nvPr>
            <p:ph type="sldImg"/>
          </p:nvPr>
        </p:nvSpPr>
        <p:spPr>
          <a:xfrm>
            <a:off x="3751263" y="542925"/>
            <a:ext cx="2081212" cy="2774950"/>
          </a:xfrm>
          <a:ln/>
        </p:spPr>
      </p:sp>
      <p:sp>
        <p:nvSpPr>
          <p:cNvPr id="5124"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32918400" cy="438912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endParaRPr lang="en-US" alt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lt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38FD725F-DE9B-483F-AC20-8DA67DFB6C6E}" type="slidenum">
              <a:rPr lang="en-US" altLang="en-US" smtClean="0"/>
              <a:pPr/>
              <a:t>‹#›</a:t>
            </a:fld>
            <a:endParaRPr lang="en-US" altLang="en-US"/>
          </a:p>
        </p:txBody>
      </p:sp>
      <p:grpSp>
        <p:nvGrpSpPr>
          <p:cNvPr id="8" name="Group 7"/>
          <p:cNvGrpSpPr/>
          <p:nvPr/>
        </p:nvGrpSpPr>
        <p:grpSpPr>
          <a:xfrm>
            <a:off x="4298764" y="18480193"/>
            <a:ext cx="24404796" cy="4078042"/>
            <a:chOff x="1172584" y="1381459"/>
            <a:chExt cx="6779110" cy="637194"/>
          </a:xfrm>
          <a:effectLst>
            <a:outerShdw blurRad="38100" dist="12700" dir="16200000" rotWithShape="0">
              <a:prstClr val="black">
                <a:alpha val="30000"/>
              </a:prstClr>
            </a:outerShdw>
          </a:effectLst>
        </p:grpSpPr>
        <p:sp>
          <p:nvSpPr>
            <p:cNvPr id="9" name="TextBox 8"/>
            <p:cNvSpPr txBox="1"/>
            <p:nvPr/>
          </p:nvSpPr>
          <p:spPr>
            <a:xfrm>
              <a:off x="4147073" y="1381459"/>
              <a:ext cx="973913" cy="637194"/>
            </a:xfrm>
            <a:prstGeom prst="rect">
              <a:avLst/>
            </a:prstGeom>
            <a:noFill/>
          </p:spPr>
          <p:txBody>
            <a:bodyPr wrap="none" rtlCol="0">
              <a:spAutoFit/>
            </a:bodyPr>
            <a:lstStyle/>
            <a:p>
              <a:r>
                <a:rPr lang="en-US" sz="259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259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4260028" y="8881517"/>
            <a:ext cx="24398345" cy="11084685"/>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937760" y="24114317"/>
            <a:ext cx="23042880" cy="1121664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84705DBD-0017-47CD-AC0E-2811BB1CE4BD}" type="slidenum">
              <a:rPr lang="en-US" altLang="en-US" smtClean="0"/>
              <a:pPr/>
              <a:t>‹#›</a:t>
            </a:fld>
            <a:endParaRPr lang="en-US" altLang="en-US"/>
          </a:p>
        </p:txBody>
      </p:sp>
      <p:grpSp>
        <p:nvGrpSpPr>
          <p:cNvPr id="11" name="Group 10"/>
          <p:cNvGrpSpPr/>
          <p:nvPr/>
        </p:nvGrpSpPr>
        <p:grpSpPr>
          <a:xfrm>
            <a:off x="4221302" y="8910190"/>
            <a:ext cx="24404796" cy="4078042"/>
            <a:chOff x="1172584" y="1381459"/>
            <a:chExt cx="6779110" cy="637194"/>
          </a:xfrm>
        </p:grpSpPr>
        <p:sp>
          <p:nvSpPr>
            <p:cNvPr id="15" name="TextBox 14"/>
            <p:cNvSpPr txBox="1"/>
            <p:nvPr/>
          </p:nvSpPr>
          <p:spPr>
            <a:xfrm>
              <a:off x="4147073" y="1381459"/>
              <a:ext cx="973913" cy="637194"/>
            </a:xfrm>
            <a:prstGeom prst="rect">
              <a:avLst/>
            </a:prstGeom>
            <a:noFill/>
          </p:spPr>
          <p:txBody>
            <a:bodyPr wrap="none" rtlCol="0">
              <a:spAutoFit/>
            </a:bodyPr>
            <a:lstStyle/>
            <a:p>
              <a:r>
                <a:rPr lang="en-US" sz="25900" dirty="0" smtClean="0">
                  <a:solidFill>
                    <a:schemeClr val="tx2">
                      <a:lumMod val="60000"/>
                      <a:lumOff val="40000"/>
                    </a:schemeClr>
                  </a:solidFill>
                  <a:latin typeface="Wingdings" pitchFamily="2" charset="2"/>
                </a:rPr>
                <a:t></a:t>
              </a:r>
              <a:endParaRPr lang="en-US" sz="259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4359618" y="3580150"/>
            <a:ext cx="6041495" cy="35627296"/>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478559" y="5439069"/>
            <a:ext cx="19828501" cy="321524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03BA6525-D218-4E2C-BCE4-E80BAD8DF153}" type="slidenum">
              <a:rPr lang="en-US" altLang="en-US" smtClean="0"/>
              <a:pPr/>
              <a:t>‹#›</a:t>
            </a:fld>
            <a:endParaRPr lang="en-US" altLang="en-US"/>
          </a:p>
        </p:txBody>
      </p:sp>
      <p:grpSp>
        <p:nvGrpSpPr>
          <p:cNvPr id="11" name="Group 10"/>
          <p:cNvGrpSpPr/>
          <p:nvPr/>
        </p:nvGrpSpPr>
        <p:grpSpPr>
          <a:xfrm rot="5400000">
            <a:off x="6400363" y="19352903"/>
            <a:ext cx="35072986" cy="4078040"/>
            <a:chOff x="1815339" y="1276730"/>
            <a:chExt cx="5480154" cy="1132789"/>
          </a:xfrm>
        </p:grpSpPr>
        <p:sp>
          <p:nvSpPr>
            <p:cNvPr id="12" name="TextBox 11"/>
            <p:cNvSpPr txBox="1"/>
            <p:nvPr/>
          </p:nvSpPr>
          <p:spPr>
            <a:xfrm>
              <a:off x="4311741" y="1276730"/>
              <a:ext cx="547826" cy="1132789"/>
            </a:xfrm>
            <a:prstGeom prst="rect">
              <a:avLst/>
            </a:prstGeom>
            <a:noFill/>
          </p:spPr>
          <p:txBody>
            <a:bodyPr wrap="none" rtlCol="0">
              <a:spAutoFit/>
            </a:bodyPr>
            <a:lstStyle/>
            <a:p>
              <a:r>
                <a:rPr lang="en-US" sz="25900" dirty="0" smtClean="0">
                  <a:solidFill>
                    <a:schemeClr val="tx2">
                      <a:lumMod val="60000"/>
                      <a:lumOff val="40000"/>
                    </a:schemeClr>
                  </a:solidFill>
                  <a:latin typeface="Wingdings" pitchFamily="2" charset="2"/>
                </a:rPr>
                <a:t></a:t>
              </a:r>
              <a:endParaRPr lang="en-US" sz="259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32E0BC75-465C-49EC-AA1D-20F8A904B8D9}" type="slidenum">
              <a:rPr lang="en-US" altLang="en-US" smtClean="0"/>
              <a:pPr/>
              <a:t>‹#›</a:t>
            </a:fld>
            <a:endParaRPr lang="en-US" altLang="en-US"/>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4221302" y="8910190"/>
            <a:ext cx="24404796" cy="4078042"/>
            <a:chOff x="1172584" y="1381459"/>
            <a:chExt cx="6779110" cy="637194"/>
          </a:xfrm>
        </p:grpSpPr>
        <p:sp>
          <p:nvSpPr>
            <p:cNvPr id="13" name="TextBox 12"/>
            <p:cNvSpPr txBox="1"/>
            <p:nvPr/>
          </p:nvSpPr>
          <p:spPr>
            <a:xfrm>
              <a:off x="4147073" y="1381459"/>
              <a:ext cx="973913" cy="637194"/>
            </a:xfrm>
            <a:prstGeom prst="rect">
              <a:avLst/>
            </a:prstGeom>
            <a:noFill/>
          </p:spPr>
          <p:txBody>
            <a:bodyPr wrap="none" rtlCol="0">
              <a:spAutoFit/>
            </a:bodyPr>
            <a:lstStyle/>
            <a:p>
              <a:r>
                <a:rPr lang="en-US" sz="25900" dirty="0" smtClean="0">
                  <a:solidFill>
                    <a:schemeClr val="tx2">
                      <a:lumMod val="60000"/>
                      <a:lumOff val="40000"/>
                    </a:schemeClr>
                  </a:solidFill>
                  <a:latin typeface="Wingdings" pitchFamily="2" charset="2"/>
                </a:rPr>
                <a:t></a:t>
              </a:r>
              <a:endParaRPr lang="en-US" sz="259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32918400" cy="43891200"/>
          </a:xfrm>
          <a:prstGeom prst="rect">
            <a:avLst/>
          </a:prstGeom>
        </p:spPr>
      </p:pic>
      <p:grpSp>
        <p:nvGrpSpPr>
          <p:cNvPr id="7" name="Group 7"/>
          <p:cNvGrpSpPr/>
          <p:nvPr/>
        </p:nvGrpSpPr>
        <p:grpSpPr>
          <a:xfrm>
            <a:off x="4221302" y="18480507"/>
            <a:ext cx="24404796" cy="4078042"/>
            <a:chOff x="1172584" y="1381459"/>
            <a:chExt cx="6779110" cy="637194"/>
          </a:xfrm>
        </p:grpSpPr>
        <p:sp>
          <p:nvSpPr>
            <p:cNvPr id="9" name="TextBox 8"/>
            <p:cNvSpPr txBox="1"/>
            <p:nvPr/>
          </p:nvSpPr>
          <p:spPr>
            <a:xfrm>
              <a:off x="4147073" y="1381459"/>
              <a:ext cx="973913" cy="637194"/>
            </a:xfrm>
            <a:prstGeom prst="rect">
              <a:avLst/>
            </a:prstGeom>
            <a:noFill/>
          </p:spPr>
          <p:txBody>
            <a:bodyPr wrap="none" rtlCol="0">
              <a:spAutoFit/>
            </a:bodyPr>
            <a:lstStyle/>
            <a:p>
              <a:r>
                <a:rPr lang="en-US" sz="25900" dirty="0" smtClean="0">
                  <a:solidFill>
                    <a:schemeClr val="tx2">
                      <a:lumMod val="60000"/>
                      <a:lumOff val="40000"/>
                    </a:schemeClr>
                  </a:solidFill>
                  <a:latin typeface="Wingdings" pitchFamily="2" charset="2"/>
                </a:rPr>
                <a:t></a:t>
              </a:r>
              <a:endParaRPr lang="en-US" sz="259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2484146" y="7711085"/>
            <a:ext cx="27916967" cy="12228582"/>
          </a:xfrm>
        </p:spPr>
        <p:txBody>
          <a:bodyPr anchor="b"/>
          <a:lstStyle>
            <a:lvl1pPr algn="ctr">
              <a:defRPr sz="259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517295" y="24110826"/>
            <a:ext cx="27845089" cy="9601197"/>
          </a:xfrm>
        </p:spPr>
        <p:txBody>
          <a:bodyPr anchor="t"/>
          <a:lstStyle>
            <a:lvl1pPr marL="0" indent="0" algn="ctr">
              <a:buNone/>
              <a:defRPr sz="9600">
                <a:solidFill>
                  <a:schemeClr val="tx2"/>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E93DB776-CB7F-40E5-9AD6-BF112CEA1A3D}" type="slidenum">
              <a:rPr lang="en-US" altLang="en-US" smtClean="0"/>
              <a:pPr/>
              <a:t>‹#›</a:t>
            </a:fld>
            <a:endParaRPr lang="en-US"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1B265A05-9F16-4069-8D64-F4E786CFB880}" type="slidenum">
              <a:rPr lang="en-US" altLang="en-US" smtClean="0"/>
              <a:pPr/>
              <a:t>‹#›</a:t>
            </a:fld>
            <a:endParaRPr lang="en-US" altLang="en-US"/>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4221302" y="8910190"/>
            <a:ext cx="24404796" cy="4078042"/>
            <a:chOff x="1172584" y="1381459"/>
            <a:chExt cx="6779110" cy="637194"/>
          </a:xfrm>
        </p:grpSpPr>
        <p:sp>
          <p:nvSpPr>
            <p:cNvPr id="14" name="TextBox 13"/>
            <p:cNvSpPr txBox="1"/>
            <p:nvPr/>
          </p:nvSpPr>
          <p:spPr>
            <a:xfrm>
              <a:off x="4147073" y="1381459"/>
              <a:ext cx="973913" cy="637194"/>
            </a:xfrm>
            <a:prstGeom prst="rect">
              <a:avLst/>
            </a:prstGeom>
            <a:noFill/>
          </p:spPr>
          <p:txBody>
            <a:bodyPr wrap="none" rtlCol="0">
              <a:spAutoFit/>
            </a:bodyPr>
            <a:lstStyle/>
            <a:p>
              <a:r>
                <a:rPr lang="en-US" sz="25900" dirty="0" smtClean="0">
                  <a:solidFill>
                    <a:schemeClr val="tx2">
                      <a:lumMod val="60000"/>
                      <a:lumOff val="40000"/>
                    </a:schemeClr>
                  </a:solidFill>
                  <a:latin typeface="Wingdings" pitchFamily="2" charset="2"/>
                </a:rPr>
                <a:t></a:t>
              </a:r>
              <a:endParaRPr lang="en-US" sz="259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2468880" y="14337792"/>
            <a:ext cx="13694054" cy="2481315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16722544" y="14337792"/>
            <a:ext cx="13694054" cy="2481315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785616" y="14337792"/>
            <a:ext cx="12392806" cy="4213555"/>
          </a:xfrm>
        </p:spPr>
        <p:txBody>
          <a:bodyPr anchor="b"/>
          <a:lstStyle>
            <a:lvl1pPr marL="0" indent="0" algn="ctr">
              <a:buNone/>
              <a:defRPr sz="11500" b="0">
                <a:solidFill>
                  <a:schemeClr val="tx2"/>
                </a:solidFill>
              </a:defRPr>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2478557" y="18864608"/>
            <a:ext cx="13694054" cy="20306995"/>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8008302" y="14337792"/>
            <a:ext cx="12410237" cy="4213555"/>
          </a:xfrm>
        </p:spPr>
        <p:txBody>
          <a:bodyPr anchor="b"/>
          <a:lstStyle>
            <a:lvl1pPr marL="0" indent="0" algn="ctr">
              <a:buNone/>
              <a:defRPr sz="11500" b="0">
                <a:solidFill>
                  <a:schemeClr val="tx2"/>
                </a:solidFill>
              </a:defRPr>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16722094" y="18843955"/>
            <a:ext cx="13679021" cy="20306995"/>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0962E315-BD04-4B6B-9C2D-05D78E72F06B}" type="slidenum">
              <a:rPr lang="en-US" altLang="en-US" smtClean="0"/>
              <a:pPr/>
              <a:t>‹#›</a:t>
            </a:fld>
            <a:endParaRPr lang="en-US" altLang="en-US"/>
          </a:p>
        </p:txBody>
      </p:sp>
      <p:grpSp>
        <p:nvGrpSpPr>
          <p:cNvPr id="14" name="Group 13"/>
          <p:cNvGrpSpPr/>
          <p:nvPr/>
        </p:nvGrpSpPr>
        <p:grpSpPr>
          <a:xfrm>
            <a:off x="4221302" y="8910190"/>
            <a:ext cx="24404796" cy="4078042"/>
            <a:chOff x="1172584" y="1381459"/>
            <a:chExt cx="6779110" cy="637194"/>
          </a:xfrm>
        </p:grpSpPr>
        <p:sp>
          <p:nvSpPr>
            <p:cNvPr id="16" name="TextBox 15"/>
            <p:cNvSpPr txBox="1"/>
            <p:nvPr/>
          </p:nvSpPr>
          <p:spPr>
            <a:xfrm>
              <a:off x="4147073" y="1381459"/>
              <a:ext cx="973913" cy="637194"/>
            </a:xfrm>
            <a:prstGeom prst="rect">
              <a:avLst/>
            </a:prstGeom>
            <a:noFill/>
          </p:spPr>
          <p:txBody>
            <a:bodyPr wrap="none" rtlCol="0">
              <a:spAutoFit/>
            </a:bodyPr>
            <a:lstStyle/>
            <a:p>
              <a:r>
                <a:rPr lang="en-US" sz="25900" dirty="0" smtClean="0">
                  <a:solidFill>
                    <a:schemeClr val="tx2">
                      <a:lumMod val="60000"/>
                      <a:lumOff val="40000"/>
                    </a:schemeClr>
                  </a:solidFill>
                  <a:latin typeface="Wingdings" pitchFamily="2" charset="2"/>
                </a:rPr>
                <a:t></a:t>
              </a:r>
              <a:endParaRPr lang="en-US" sz="259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2B63C573-2BC4-4358-BEA9-FC6CDC80665B}" type="slidenum">
              <a:rPr lang="en-US" altLang="en-US" smtClean="0"/>
              <a:pPr/>
              <a:t>‹#›</a:t>
            </a:fld>
            <a:endParaRPr lang="en-US" altLang="en-US"/>
          </a:p>
        </p:txBody>
      </p:sp>
      <p:grpSp>
        <p:nvGrpSpPr>
          <p:cNvPr id="10" name="Group 9"/>
          <p:cNvGrpSpPr/>
          <p:nvPr/>
        </p:nvGrpSpPr>
        <p:grpSpPr>
          <a:xfrm>
            <a:off x="4221302" y="8910190"/>
            <a:ext cx="24404796" cy="4078042"/>
            <a:chOff x="1172584" y="1381459"/>
            <a:chExt cx="6779110" cy="637194"/>
          </a:xfrm>
        </p:grpSpPr>
        <p:sp>
          <p:nvSpPr>
            <p:cNvPr id="14" name="TextBox 13"/>
            <p:cNvSpPr txBox="1"/>
            <p:nvPr/>
          </p:nvSpPr>
          <p:spPr>
            <a:xfrm>
              <a:off x="4147073" y="1381459"/>
              <a:ext cx="973913" cy="637194"/>
            </a:xfrm>
            <a:prstGeom prst="rect">
              <a:avLst/>
            </a:prstGeom>
            <a:noFill/>
          </p:spPr>
          <p:txBody>
            <a:bodyPr wrap="none" rtlCol="0">
              <a:spAutoFit/>
            </a:bodyPr>
            <a:lstStyle/>
            <a:p>
              <a:r>
                <a:rPr lang="en-US" sz="25900" dirty="0" smtClean="0">
                  <a:solidFill>
                    <a:schemeClr val="tx2">
                      <a:lumMod val="60000"/>
                      <a:lumOff val="40000"/>
                    </a:schemeClr>
                  </a:solidFill>
                  <a:latin typeface="Wingdings" pitchFamily="2" charset="2"/>
                </a:rPr>
                <a:t></a:t>
              </a:r>
              <a:endParaRPr lang="en-US" sz="259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9A1DD1FA-1802-4BAB-AE89-2486D8B50F6F}" type="slidenum">
              <a:rPr lang="en-US" altLang="en-US" smtClean="0"/>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124486" y="10740451"/>
            <a:ext cx="12320939" cy="12076294"/>
          </a:xfrm>
        </p:spPr>
        <p:txBody>
          <a:bodyPr anchor="b"/>
          <a:lstStyle>
            <a:lvl1pPr algn="l">
              <a:defRPr sz="13400" b="0"/>
            </a:lvl1pPr>
          </a:lstStyle>
          <a:p>
            <a:r>
              <a:rPr lang="en-US" smtClean="0"/>
              <a:t>Click to edit Master title style</a:t>
            </a:r>
            <a:endParaRPr lang="en-US"/>
          </a:p>
        </p:txBody>
      </p:sp>
      <p:sp>
        <p:nvSpPr>
          <p:cNvPr id="3" name="Content Placeholder 2"/>
          <p:cNvSpPr>
            <a:spLocks noGrp="1"/>
          </p:cNvSpPr>
          <p:nvPr>
            <p:ph idx="1"/>
          </p:nvPr>
        </p:nvSpPr>
        <p:spPr>
          <a:xfrm>
            <a:off x="2491206" y="3580150"/>
            <a:ext cx="14820001" cy="35627296"/>
          </a:xfrm>
        </p:spPr>
        <p:txBody>
          <a:bodyPr anchor="ctr"/>
          <a:lstStyle>
            <a:lvl1pPr>
              <a:defRPr sz="11500"/>
            </a:lvl1pPr>
            <a:lvl2pPr>
              <a:defRPr sz="10600"/>
            </a:lvl2pPr>
            <a:lvl3pPr>
              <a:defRPr sz="9600"/>
            </a:lvl3pPr>
            <a:lvl4pPr>
              <a:defRPr sz="8600"/>
            </a:lvl4pPr>
            <a:lvl5pPr>
              <a:defRPr sz="77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8124486" y="23064400"/>
            <a:ext cx="12282210" cy="16110650"/>
          </a:xfrm>
        </p:spPr>
        <p:txBody>
          <a:bodyPr>
            <a:normAutofit/>
          </a:bodyPr>
          <a:lstStyle>
            <a:lvl1pPr marL="0" indent="0">
              <a:buNone/>
              <a:defRPr sz="7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6B3D9201-ED9B-4542-9C12-1FDF2F9DFEF5}" type="slidenum">
              <a:rPr lang="en-US" altLang="en-US" smtClean="0"/>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39833" y="29880438"/>
            <a:ext cx="27961276" cy="4126266"/>
          </a:xfrm>
        </p:spPr>
        <p:txBody>
          <a:bodyPr anchor="b"/>
          <a:lstStyle>
            <a:lvl1pPr algn="ctr">
              <a:defRPr sz="13400" b="0"/>
            </a:lvl1pPr>
          </a:lstStyle>
          <a:p>
            <a:r>
              <a:rPr lang="en-US" smtClean="0"/>
              <a:t>Click to edit Master title style</a:t>
            </a:r>
            <a:endParaRPr lang="en-US"/>
          </a:p>
        </p:txBody>
      </p:sp>
      <p:sp>
        <p:nvSpPr>
          <p:cNvPr id="3" name="Picture Placeholder 2"/>
          <p:cNvSpPr>
            <a:spLocks noGrp="1"/>
          </p:cNvSpPr>
          <p:nvPr>
            <p:ph type="pic" idx="1"/>
          </p:nvPr>
        </p:nvSpPr>
        <p:spPr>
          <a:xfrm rot="240000">
            <a:off x="7861651" y="4268576"/>
            <a:ext cx="17179762" cy="23027302"/>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smtClean="0"/>
              <a:t>Click icon to add picture</a:t>
            </a:r>
            <a:endParaRPr lang="en-US" dirty="0"/>
          </a:p>
        </p:txBody>
      </p:sp>
      <p:sp>
        <p:nvSpPr>
          <p:cNvPr id="4" name="Text Placeholder 3"/>
          <p:cNvSpPr>
            <a:spLocks noGrp="1"/>
          </p:cNvSpPr>
          <p:nvPr>
            <p:ph type="body" sz="half" idx="2"/>
          </p:nvPr>
        </p:nvSpPr>
        <p:spPr>
          <a:xfrm>
            <a:off x="2478561" y="34075558"/>
            <a:ext cx="27922550" cy="5151117"/>
          </a:xfrm>
        </p:spPr>
        <p:txBody>
          <a:bodyPr>
            <a:normAutofit/>
          </a:bodyPr>
          <a:lstStyle>
            <a:lvl1pPr marL="0" indent="0" algn="ctr">
              <a:buNone/>
              <a:defRPr sz="7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AE5F104A-9BA1-46BC-A212-BCD3B572CE3D}" type="slidenum">
              <a:rPr lang="en-US" altLang="en-US" smtClean="0"/>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32918400" cy="438912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38912" tIns="219456" rIns="438912" bIns="219456" rtlCol="0" anchor="ctr"/>
          <a:lstStyle/>
          <a:p>
            <a:pPr algn="ctr"/>
            <a:endParaRPr lang="en-US"/>
          </a:p>
        </p:txBody>
      </p:sp>
      <p:sp>
        <p:nvSpPr>
          <p:cNvPr id="2" name="Title Placeholder 1"/>
          <p:cNvSpPr>
            <a:spLocks noGrp="1"/>
          </p:cNvSpPr>
          <p:nvPr>
            <p:ph type="title"/>
          </p:nvPr>
        </p:nvSpPr>
        <p:spPr>
          <a:xfrm>
            <a:off x="2478566" y="3648998"/>
            <a:ext cx="27922547" cy="6747200"/>
          </a:xfrm>
          <a:prstGeom prst="rect">
            <a:avLst/>
          </a:prstGeom>
        </p:spPr>
        <p:txBody>
          <a:bodyPr vert="horz" lIns="438912" tIns="219456" rIns="438912" bIns="219456"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517291" y="14389424"/>
            <a:ext cx="27883818" cy="24818016"/>
          </a:xfrm>
          <a:prstGeom prst="rect">
            <a:avLst/>
          </a:prstGeom>
        </p:spPr>
        <p:txBody>
          <a:bodyPr vert="horz" lIns="438912" tIns="219456" rIns="438912" bIns="2194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97361" y="39433232"/>
            <a:ext cx="7680960" cy="2336800"/>
          </a:xfrm>
          <a:prstGeom prst="rect">
            <a:avLst/>
          </a:prstGeom>
        </p:spPr>
        <p:txBody>
          <a:bodyPr vert="horz" lIns="438912" tIns="219456" rIns="438912" bIns="219456" rtlCol="0" anchor="ctr"/>
          <a:lstStyle>
            <a:lvl1pPr algn="l">
              <a:defRPr sz="5800">
                <a:solidFill>
                  <a:schemeClr val="tx2"/>
                </a:solidFill>
              </a:defRPr>
            </a:lvl1pPr>
          </a:lstStyle>
          <a:p>
            <a:endParaRPr lang="en-US" altLang="en-US"/>
          </a:p>
        </p:txBody>
      </p:sp>
      <p:sp>
        <p:nvSpPr>
          <p:cNvPr id="5" name="Footer Placeholder 4"/>
          <p:cNvSpPr>
            <a:spLocks noGrp="1"/>
          </p:cNvSpPr>
          <p:nvPr>
            <p:ph type="ftr" sz="quarter" idx="3"/>
          </p:nvPr>
        </p:nvSpPr>
        <p:spPr>
          <a:xfrm>
            <a:off x="11247120" y="39433232"/>
            <a:ext cx="10424160" cy="2336800"/>
          </a:xfrm>
          <a:prstGeom prst="rect">
            <a:avLst/>
          </a:prstGeom>
        </p:spPr>
        <p:txBody>
          <a:bodyPr vert="horz" lIns="438912" tIns="219456" rIns="438912" bIns="219456" rtlCol="0" anchor="ctr"/>
          <a:lstStyle>
            <a:lvl1pPr algn="ctr">
              <a:defRPr sz="5800">
                <a:solidFill>
                  <a:schemeClr val="tx2"/>
                </a:solidFill>
              </a:defRPr>
            </a:lvl1pPr>
          </a:lstStyle>
          <a:p>
            <a:endParaRPr lang="en-US" altLang="en-US"/>
          </a:p>
        </p:txBody>
      </p:sp>
      <p:sp>
        <p:nvSpPr>
          <p:cNvPr id="6" name="Slide Number Placeholder 5"/>
          <p:cNvSpPr>
            <a:spLocks noGrp="1"/>
          </p:cNvSpPr>
          <p:nvPr>
            <p:ph type="sldNum" sz="quarter" idx="4"/>
          </p:nvPr>
        </p:nvSpPr>
        <p:spPr>
          <a:xfrm>
            <a:off x="23901350" y="39433232"/>
            <a:ext cx="7680960" cy="2336800"/>
          </a:xfrm>
          <a:prstGeom prst="rect">
            <a:avLst/>
          </a:prstGeom>
        </p:spPr>
        <p:txBody>
          <a:bodyPr vert="horz" lIns="438912" tIns="219456" rIns="438912" bIns="219456" rtlCol="0" anchor="ctr"/>
          <a:lstStyle>
            <a:lvl1pPr algn="r">
              <a:defRPr sz="5800">
                <a:solidFill>
                  <a:schemeClr val="tx2"/>
                </a:solidFill>
              </a:defRPr>
            </a:lvl1pPr>
          </a:lstStyle>
          <a:p>
            <a:fld id="{1AB7C90D-29D7-49D7-B642-FF5FD8D810EC}" type="slidenum">
              <a:rPr lang="en-US" altLang="en-US" smtClean="0"/>
              <a:pPr/>
              <a:t>‹#›</a:t>
            </a:fld>
            <a:endParaRPr lang="en-US" altLang="en-US"/>
          </a:p>
        </p:txBody>
      </p:sp>
    </p:spTree>
  </p:cSld>
  <p:clrMap bg1="lt1" tx1="dk1" bg2="lt2" tx2="dk2" accent1="accent1" accent2="accent2" accent3="accent3" accent4="accent4" accent5="accent5" accent6="accent6" hlink="hlink" folHlink="folHlink"/>
  <p:sldLayoutIdLst>
    <p:sldLayoutId id="2147484466" r:id="rId1"/>
    <p:sldLayoutId id="2147484467" r:id="rId2"/>
    <p:sldLayoutId id="2147484468" r:id="rId3"/>
    <p:sldLayoutId id="2147484469" r:id="rId4"/>
    <p:sldLayoutId id="2147484470" r:id="rId5"/>
    <p:sldLayoutId id="2147484471" r:id="rId6"/>
    <p:sldLayoutId id="2147484472" r:id="rId7"/>
    <p:sldLayoutId id="2147484473" r:id="rId8"/>
    <p:sldLayoutId id="2147484474" r:id="rId9"/>
    <p:sldLayoutId id="2147484475" r:id="rId10"/>
    <p:sldLayoutId id="2147484476" r:id="rId11"/>
  </p:sldLayoutIdLst>
  <p:txStyles>
    <p:titleStyle>
      <a:lvl1pPr algn="ctr" defTabSz="4389120" rtl="0" eaLnBrk="1" latinLnBrk="0" hangingPunct="1">
        <a:spcBef>
          <a:spcPct val="0"/>
        </a:spcBef>
        <a:buNone/>
        <a:defRPr sz="259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755648" indent="-1755648" algn="l" defTabSz="4389120" rtl="0" eaLnBrk="1" latinLnBrk="0" hangingPunct="1">
        <a:spcBef>
          <a:spcPct val="20000"/>
        </a:spcBef>
        <a:buClr>
          <a:schemeClr val="accent1"/>
        </a:buClr>
        <a:buFont typeface="Wingdings" pitchFamily="2" charset="2"/>
        <a:buChar char=""/>
        <a:defRPr sz="11500" kern="1200">
          <a:solidFill>
            <a:schemeClr val="tx1">
              <a:lumMod val="85000"/>
              <a:lumOff val="15000"/>
            </a:schemeClr>
          </a:solidFill>
          <a:latin typeface="+mn-lt"/>
          <a:ea typeface="+mn-ea"/>
          <a:cs typeface="+mn-cs"/>
        </a:defRPr>
      </a:lvl1pPr>
      <a:lvl2pPr marL="3730752" indent="-1755648" algn="l" defTabSz="4389120" rtl="0" eaLnBrk="1" latinLnBrk="0" hangingPunct="1">
        <a:spcBef>
          <a:spcPct val="20000"/>
        </a:spcBef>
        <a:buClr>
          <a:schemeClr val="accent1"/>
        </a:buClr>
        <a:buFont typeface="Wingdings" pitchFamily="2" charset="2"/>
        <a:buChar char=""/>
        <a:defRPr sz="10600" kern="1200">
          <a:solidFill>
            <a:schemeClr val="tx1">
              <a:lumMod val="85000"/>
              <a:lumOff val="15000"/>
            </a:schemeClr>
          </a:solidFill>
          <a:latin typeface="+mn-lt"/>
          <a:ea typeface="+mn-ea"/>
          <a:cs typeface="+mn-cs"/>
        </a:defRPr>
      </a:lvl2pPr>
      <a:lvl3pPr marL="5486400" indent="-1755648" algn="l" defTabSz="4389120" rtl="0" eaLnBrk="1" latinLnBrk="0" hangingPunct="1">
        <a:spcBef>
          <a:spcPct val="20000"/>
        </a:spcBef>
        <a:buClr>
          <a:schemeClr val="accent1"/>
        </a:buClr>
        <a:buFont typeface="Wingdings" pitchFamily="2" charset="2"/>
        <a:buChar char=""/>
        <a:defRPr sz="9600" kern="1200">
          <a:solidFill>
            <a:schemeClr val="tx1">
              <a:lumMod val="85000"/>
              <a:lumOff val="15000"/>
            </a:schemeClr>
          </a:solidFill>
          <a:latin typeface="+mn-lt"/>
          <a:ea typeface="+mn-ea"/>
          <a:cs typeface="+mn-cs"/>
        </a:defRPr>
      </a:lvl3pPr>
      <a:lvl4pPr marL="7242048" indent="-1536192" algn="l" defTabSz="4389120" rtl="0" eaLnBrk="1" latinLnBrk="0" hangingPunct="1">
        <a:spcBef>
          <a:spcPct val="20000"/>
        </a:spcBef>
        <a:buClr>
          <a:schemeClr val="accent1"/>
        </a:buClr>
        <a:buFont typeface="Wingdings" pitchFamily="2" charset="2"/>
        <a:buChar char=""/>
        <a:defRPr sz="8600" kern="1200">
          <a:solidFill>
            <a:schemeClr val="tx1">
              <a:lumMod val="85000"/>
              <a:lumOff val="15000"/>
            </a:schemeClr>
          </a:solidFill>
          <a:latin typeface="+mn-lt"/>
          <a:ea typeface="+mn-ea"/>
          <a:cs typeface="+mn-cs"/>
        </a:defRPr>
      </a:lvl4pPr>
      <a:lvl5pPr marL="8778240" indent="-1536192" algn="l" defTabSz="4389120" rtl="0" eaLnBrk="1" latinLnBrk="0" hangingPunct="1">
        <a:spcBef>
          <a:spcPct val="20000"/>
        </a:spcBef>
        <a:buClr>
          <a:schemeClr val="accent1"/>
        </a:buClr>
        <a:buFont typeface="Wingdings" pitchFamily="2" charset="2"/>
        <a:buChar char=""/>
        <a:defRPr sz="7700" kern="1200">
          <a:solidFill>
            <a:schemeClr val="tx1">
              <a:lumMod val="85000"/>
              <a:lumOff val="15000"/>
            </a:schemeClr>
          </a:solidFill>
          <a:latin typeface="+mn-lt"/>
          <a:ea typeface="+mn-ea"/>
          <a:cs typeface="+mn-cs"/>
        </a:defRPr>
      </a:lvl5pPr>
      <a:lvl6pPr marL="10314432" indent="-1316736" algn="l" defTabSz="4389120" rtl="0" eaLnBrk="1" latinLnBrk="0" hangingPunct="1">
        <a:spcBef>
          <a:spcPts val="1920"/>
        </a:spcBef>
        <a:buClr>
          <a:schemeClr val="accent1"/>
        </a:buClr>
        <a:buFont typeface="Wingdings" pitchFamily="2" charset="2"/>
        <a:buChar char=""/>
        <a:defRPr sz="6700" kern="1200">
          <a:solidFill>
            <a:schemeClr val="tx1"/>
          </a:solidFill>
          <a:latin typeface="+mn-lt"/>
          <a:ea typeface="+mn-ea"/>
          <a:cs typeface="+mn-cs"/>
        </a:defRPr>
      </a:lvl6pPr>
      <a:lvl7pPr marL="11850624" indent="-1316736" algn="l" defTabSz="4389120" rtl="0" eaLnBrk="1" latinLnBrk="0" hangingPunct="1">
        <a:spcBef>
          <a:spcPts val="1920"/>
        </a:spcBef>
        <a:buClr>
          <a:schemeClr val="accent1"/>
        </a:buClr>
        <a:buFont typeface="Wingdings" pitchFamily="2" charset="2"/>
        <a:buChar char=""/>
        <a:defRPr sz="6700" kern="1200">
          <a:solidFill>
            <a:schemeClr val="tx1"/>
          </a:solidFill>
          <a:latin typeface="+mn-lt"/>
          <a:ea typeface="+mn-ea"/>
          <a:cs typeface="+mn-cs"/>
        </a:defRPr>
      </a:lvl7pPr>
      <a:lvl8pPr marL="13386816" indent="-1316736" algn="l" defTabSz="4389120" rtl="0" eaLnBrk="1" latinLnBrk="0" hangingPunct="1">
        <a:spcBef>
          <a:spcPts val="1920"/>
        </a:spcBef>
        <a:buClr>
          <a:schemeClr val="accent1"/>
        </a:buClr>
        <a:buFont typeface="Wingdings" pitchFamily="2" charset="2"/>
        <a:buChar char=""/>
        <a:defRPr sz="6700" kern="1200">
          <a:solidFill>
            <a:schemeClr val="tx1"/>
          </a:solidFill>
          <a:latin typeface="+mn-lt"/>
          <a:ea typeface="+mn-ea"/>
          <a:cs typeface="+mn-cs"/>
        </a:defRPr>
      </a:lvl8pPr>
      <a:lvl9pPr marL="14923008" indent="-1316736" algn="l" defTabSz="4389120" rtl="0" eaLnBrk="1" latinLnBrk="0" hangingPunct="1">
        <a:spcBef>
          <a:spcPts val="1920"/>
        </a:spcBef>
        <a:buClr>
          <a:schemeClr val="accent1"/>
        </a:buClr>
        <a:buFont typeface="Wingdings" pitchFamily="2" charset="2"/>
        <a:buChar char=""/>
        <a:defRPr sz="6700" kern="1200">
          <a:solidFill>
            <a:schemeClr val="tx1"/>
          </a:solidFill>
          <a:latin typeface="+mn-lt"/>
          <a:ea typeface="+mn-ea"/>
          <a:cs typeface="+mn-cs"/>
        </a:defRPr>
      </a:lvl9pPr>
    </p:bodyStyle>
    <p:other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0.jpg"/><Relationship Id="rId4" Type="http://schemas.openxmlformats.org/officeDocument/2006/relationships/image" Target="../media/image5.png"/><Relationship Id="rId9"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ext Box 146"/>
          <p:cNvSpPr txBox="1">
            <a:spLocks noChangeArrowheads="1"/>
          </p:cNvSpPr>
          <p:nvPr/>
        </p:nvSpPr>
        <p:spPr bwMode="auto">
          <a:xfrm>
            <a:off x="3962400" y="381000"/>
            <a:ext cx="24079201" cy="1385188"/>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FFBF0B"/>
                  </a:outerShdw>
                </a:effectLst>
              </a14:hiddenEffects>
            </a:ext>
          </a:extLst>
        </p:spPr>
        <p:txBody>
          <a:bodyPr lIns="61152" tIns="30576" rIns="61152" bIns="30576">
            <a:spAutoFit/>
          </a:bodyPr>
          <a:lstStyle>
            <a:lvl1pPr defTabSz="609600">
              <a:spcBef>
                <a:spcPct val="20000"/>
              </a:spcBef>
              <a:buChar char="•"/>
              <a:defRPr sz="15400">
                <a:solidFill>
                  <a:schemeClr val="tx1"/>
                </a:solidFill>
                <a:latin typeface="Arial" charset="0"/>
              </a:defRPr>
            </a:lvl1pPr>
            <a:lvl2pPr marL="742950" indent="-285750" defTabSz="609600">
              <a:spcBef>
                <a:spcPct val="20000"/>
              </a:spcBef>
              <a:buChar char="–"/>
              <a:defRPr sz="13400">
                <a:solidFill>
                  <a:schemeClr val="tx1"/>
                </a:solidFill>
                <a:latin typeface="Arial" charset="0"/>
              </a:defRPr>
            </a:lvl2pPr>
            <a:lvl3pPr marL="1143000" indent="-228600" defTabSz="609600">
              <a:spcBef>
                <a:spcPct val="20000"/>
              </a:spcBef>
              <a:buChar char="•"/>
              <a:defRPr sz="11500">
                <a:solidFill>
                  <a:schemeClr val="tx1"/>
                </a:solidFill>
                <a:latin typeface="Arial" charset="0"/>
              </a:defRPr>
            </a:lvl3pPr>
            <a:lvl4pPr marL="1600200" indent="-228600" defTabSz="609600">
              <a:spcBef>
                <a:spcPct val="20000"/>
              </a:spcBef>
              <a:buChar char="–"/>
              <a:defRPr sz="9600">
                <a:solidFill>
                  <a:schemeClr val="tx1"/>
                </a:solidFill>
                <a:latin typeface="Arial" charset="0"/>
              </a:defRPr>
            </a:lvl4pPr>
            <a:lvl5pPr marL="2057400" indent="-228600" defTabSz="609600">
              <a:spcBef>
                <a:spcPct val="20000"/>
              </a:spcBef>
              <a:buChar char="»"/>
              <a:defRPr sz="9600">
                <a:solidFill>
                  <a:schemeClr val="tx1"/>
                </a:solidFill>
                <a:latin typeface="Arial" charset="0"/>
              </a:defRPr>
            </a:lvl5pPr>
            <a:lvl6pPr marL="2514600" indent="-228600" defTabSz="609600" eaLnBrk="0" fontAlgn="base" hangingPunct="0">
              <a:spcBef>
                <a:spcPct val="20000"/>
              </a:spcBef>
              <a:spcAft>
                <a:spcPct val="0"/>
              </a:spcAft>
              <a:buChar char="»"/>
              <a:defRPr sz="9600">
                <a:solidFill>
                  <a:schemeClr val="tx1"/>
                </a:solidFill>
                <a:latin typeface="Arial" charset="0"/>
              </a:defRPr>
            </a:lvl6pPr>
            <a:lvl7pPr marL="2971800" indent="-228600" defTabSz="609600" eaLnBrk="0" fontAlgn="base" hangingPunct="0">
              <a:spcBef>
                <a:spcPct val="20000"/>
              </a:spcBef>
              <a:spcAft>
                <a:spcPct val="0"/>
              </a:spcAft>
              <a:buChar char="»"/>
              <a:defRPr sz="9600">
                <a:solidFill>
                  <a:schemeClr val="tx1"/>
                </a:solidFill>
                <a:latin typeface="Arial" charset="0"/>
              </a:defRPr>
            </a:lvl7pPr>
            <a:lvl8pPr marL="3429000" indent="-228600" defTabSz="609600" eaLnBrk="0" fontAlgn="base" hangingPunct="0">
              <a:spcBef>
                <a:spcPct val="20000"/>
              </a:spcBef>
              <a:spcAft>
                <a:spcPct val="0"/>
              </a:spcAft>
              <a:buChar char="»"/>
              <a:defRPr sz="9600">
                <a:solidFill>
                  <a:schemeClr val="tx1"/>
                </a:solidFill>
                <a:latin typeface="Arial" charset="0"/>
              </a:defRPr>
            </a:lvl8pPr>
            <a:lvl9pPr marL="3886200" indent="-228600" defTabSz="609600" eaLnBrk="0" fontAlgn="base" hangingPunct="0">
              <a:spcBef>
                <a:spcPct val="20000"/>
              </a:spcBef>
              <a:spcAft>
                <a:spcPct val="0"/>
              </a:spcAft>
              <a:buChar char="»"/>
              <a:defRPr sz="9600">
                <a:solidFill>
                  <a:schemeClr val="tx1"/>
                </a:solidFill>
                <a:latin typeface="Arial" charset="0"/>
              </a:defRPr>
            </a:lvl9pPr>
          </a:lstStyle>
          <a:p>
            <a:pPr algn="ctr">
              <a:spcBef>
                <a:spcPct val="0"/>
              </a:spcBef>
              <a:buFontTx/>
              <a:buNone/>
            </a:pPr>
            <a:r>
              <a:rPr lang="en-US" altLang="en-US" sz="7200" b="1" dirty="0">
                <a:latin typeface="Baskerville Old Face" panose="02020602080505020303" pitchFamily="18" charset="0"/>
              </a:rPr>
              <a:t>Schema Theorem in Genetic Algorithms</a:t>
            </a:r>
          </a:p>
          <a:p>
            <a:pPr algn="ctr">
              <a:spcBef>
                <a:spcPct val="0"/>
              </a:spcBef>
              <a:buFontTx/>
              <a:buNone/>
            </a:pPr>
            <a:endParaRPr lang="en-US" altLang="en-US" sz="1400" b="1" dirty="0"/>
          </a:p>
        </p:txBody>
      </p:sp>
      <p:sp>
        <p:nvSpPr>
          <p:cNvPr id="4099" name="Text Box 148"/>
          <p:cNvSpPr txBox="1">
            <a:spLocks noChangeArrowheads="1"/>
          </p:cNvSpPr>
          <p:nvPr/>
        </p:nvSpPr>
        <p:spPr bwMode="auto">
          <a:xfrm>
            <a:off x="20345402" y="3124199"/>
            <a:ext cx="434946" cy="1109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15338" tIns="107669" rIns="215338" bIns="107669">
            <a:spAutoFit/>
          </a:bodyPr>
          <a:lstStyle>
            <a:lvl1pPr defTabSz="2155825">
              <a:spcBef>
                <a:spcPct val="20000"/>
              </a:spcBef>
              <a:buChar char="•"/>
              <a:defRPr sz="15400">
                <a:solidFill>
                  <a:schemeClr val="tx1"/>
                </a:solidFill>
                <a:latin typeface="Arial" charset="0"/>
              </a:defRPr>
            </a:lvl1pPr>
            <a:lvl2pPr marL="742950" indent="-285750" defTabSz="2155825">
              <a:spcBef>
                <a:spcPct val="20000"/>
              </a:spcBef>
              <a:buChar char="–"/>
              <a:defRPr sz="13400">
                <a:solidFill>
                  <a:schemeClr val="tx1"/>
                </a:solidFill>
                <a:latin typeface="Arial" charset="0"/>
              </a:defRPr>
            </a:lvl2pPr>
            <a:lvl3pPr marL="1143000" indent="-228600" defTabSz="2155825">
              <a:spcBef>
                <a:spcPct val="20000"/>
              </a:spcBef>
              <a:buChar char="•"/>
              <a:defRPr sz="11500">
                <a:solidFill>
                  <a:schemeClr val="tx1"/>
                </a:solidFill>
                <a:latin typeface="Arial" charset="0"/>
              </a:defRPr>
            </a:lvl3pPr>
            <a:lvl4pPr marL="1600200" indent="-228600" defTabSz="2155825">
              <a:spcBef>
                <a:spcPct val="20000"/>
              </a:spcBef>
              <a:buChar char="–"/>
              <a:defRPr sz="9600">
                <a:solidFill>
                  <a:schemeClr val="tx1"/>
                </a:solidFill>
                <a:latin typeface="Arial" charset="0"/>
              </a:defRPr>
            </a:lvl4pPr>
            <a:lvl5pPr marL="2057400" indent="-228600" defTabSz="2155825">
              <a:spcBef>
                <a:spcPct val="20000"/>
              </a:spcBef>
              <a:buChar char="»"/>
              <a:defRPr sz="9600">
                <a:solidFill>
                  <a:schemeClr val="tx1"/>
                </a:solidFill>
                <a:latin typeface="Arial" charset="0"/>
              </a:defRPr>
            </a:lvl5pPr>
            <a:lvl6pPr marL="2514600" indent="-228600" defTabSz="2155825" eaLnBrk="0" fontAlgn="base" hangingPunct="0">
              <a:spcBef>
                <a:spcPct val="20000"/>
              </a:spcBef>
              <a:spcAft>
                <a:spcPct val="0"/>
              </a:spcAft>
              <a:buChar char="»"/>
              <a:defRPr sz="9600">
                <a:solidFill>
                  <a:schemeClr val="tx1"/>
                </a:solidFill>
                <a:latin typeface="Arial" charset="0"/>
              </a:defRPr>
            </a:lvl6pPr>
            <a:lvl7pPr marL="2971800" indent="-228600" defTabSz="2155825" eaLnBrk="0" fontAlgn="base" hangingPunct="0">
              <a:spcBef>
                <a:spcPct val="20000"/>
              </a:spcBef>
              <a:spcAft>
                <a:spcPct val="0"/>
              </a:spcAft>
              <a:buChar char="»"/>
              <a:defRPr sz="9600">
                <a:solidFill>
                  <a:schemeClr val="tx1"/>
                </a:solidFill>
                <a:latin typeface="Arial" charset="0"/>
              </a:defRPr>
            </a:lvl7pPr>
            <a:lvl8pPr marL="3429000" indent="-228600" defTabSz="2155825" eaLnBrk="0" fontAlgn="base" hangingPunct="0">
              <a:spcBef>
                <a:spcPct val="20000"/>
              </a:spcBef>
              <a:spcAft>
                <a:spcPct val="0"/>
              </a:spcAft>
              <a:buChar char="»"/>
              <a:defRPr sz="9600">
                <a:solidFill>
                  <a:schemeClr val="tx1"/>
                </a:solidFill>
                <a:latin typeface="Arial" charset="0"/>
              </a:defRPr>
            </a:lvl8pPr>
            <a:lvl9pPr marL="3886200" indent="-228600" defTabSz="2155825" eaLnBrk="0" fontAlgn="base" hangingPunct="0">
              <a:spcBef>
                <a:spcPct val="20000"/>
              </a:spcBef>
              <a:spcAft>
                <a:spcPct val="0"/>
              </a:spcAft>
              <a:buChar char="»"/>
              <a:defRPr sz="9600">
                <a:solidFill>
                  <a:schemeClr val="tx1"/>
                </a:solidFill>
                <a:latin typeface="Arial" charset="0"/>
              </a:defRPr>
            </a:lvl9pPr>
          </a:lstStyle>
          <a:p>
            <a:pPr>
              <a:spcBef>
                <a:spcPct val="0"/>
              </a:spcBef>
              <a:buFontTx/>
              <a:buNone/>
            </a:pPr>
            <a:endParaRPr lang="en-US" altLang="en-US" sz="5800">
              <a:latin typeface="Times New Roman" pitchFamily="18" charset="0"/>
            </a:endParaRPr>
          </a:p>
        </p:txBody>
      </p:sp>
      <mc:AlternateContent xmlns:mc="http://schemas.openxmlformats.org/markup-compatibility/2006" xmlns:a14="http://schemas.microsoft.com/office/drawing/2010/main">
        <mc:Choice Requires="a14">
          <p:sp>
            <p:nvSpPr>
              <p:cNvPr id="4100" name="Text Box 163"/>
              <p:cNvSpPr txBox="1">
                <a:spLocks noChangeArrowheads="1"/>
              </p:cNvSpPr>
              <p:nvPr/>
            </p:nvSpPr>
            <p:spPr bwMode="auto">
              <a:xfrm>
                <a:off x="765176" y="5515460"/>
                <a:ext cx="14401800" cy="36394540"/>
              </a:xfrm>
              <a:prstGeom prst="rect">
                <a:avLst/>
              </a:prstGeom>
              <a:noFill/>
              <a:ln>
                <a:noFill/>
              </a:ln>
              <a:effectLst/>
              <a:extLst>
                <a:ext uri="{909E8E84-426E-40DD-AFC4-6F175D3DCCD1}">
                  <a14:hiddenFill>
                    <a:solidFill>
                      <a:srgbClr val="000000"/>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lIns="91411" tIns="45701" rIns="91411" bIns="45701" numCol="1">
                <a:spAutoFit/>
              </a:bodyPr>
              <a:lstStyle>
                <a:lvl1pPr marL="1771650" indent="-1771650" defTabSz="1200150">
                  <a:spcBef>
                    <a:spcPct val="20000"/>
                  </a:spcBef>
                  <a:buChar char="•"/>
                  <a:tabLst>
                    <a:tab pos="2743200" algn="l"/>
                  </a:tabLst>
                  <a:defRPr sz="15400">
                    <a:solidFill>
                      <a:schemeClr val="tx1"/>
                    </a:solidFill>
                    <a:latin typeface="Arial" charset="0"/>
                  </a:defRPr>
                </a:lvl1pPr>
                <a:lvl2pPr marL="4286250" indent="-628650" defTabSz="1200150">
                  <a:spcBef>
                    <a:spcPct val="20000"/>
                  </a:spcBef>
                  <a:buChar char="–"/>
                  <a:tabLst>
                    <a:tab pos="2743200" algn="l"/>
                  </a:tabLst>
                  <a:defRPr sz="13400">
                    <a:solidFill>
                      <a:schemeClr val="tx1"/>
                    </a:solidFill>
                    <a:latin typeface="Arial" charset="0"/>
                  </a:defRPr>
                </a:lvl2pPr>
                <a:lvl3pPr marL="4857750" indent="-457200" defTabSz="1200150">
                  <a:spcBef>
                    <a:spcPct val="20000"/>
                  </a:spcBef>
                  <a:buChar char="•"/>
                  <a:tabLst>
                    <a:tab pos="2743200" algn="l"/>
                  </a:tabLst>
                  <a:defRPr sz="11500">
                    <a:solidFill>
                      <a:schemeClr val="tx1"/>
                    </a:solidFill>
                    <a:latin typeface="Arial" charset="0"/>
                  </a:defRPr>
                </a:lvl3pPr>
                <a:lvl4pPr marL="5429250" indent="-457200" defTabSz="1200150">
                  <a:spcBef>
                    <a:spcPct val="20000"/>
                  </a:spcBef>
                  <a:buChar char="–"/>
                  <a:tabLst>
                    <a:tab pos="2743200" algn="l"/>
                  </a:tabLst>
                  <a:defRPr sz="9600">
                    <a:solidFill>
                      <a:schemeClr val="tx1"/>
                    </a:solidFill>
                    <a:latin typeface="Arial" charset="0"/>
                  </a:defRPr>
                </a:lvl4pPr>
                <a:lvl5pPr marL="6000750" indent="-457200" defTabSz="1200150">
                  <a:spcBef>
                    <a:spcPct val="20000"/>
                  </a:spcBef>
                  <a:buChar char="»"/>
                  <a:tabLst>
                    <a:tab pos="2743200" algn="l"/>
                  </a:tabLst>
                  <a:defRPr sz="9600">
                    <a:solidFill>
                      <a:schemeClr val="tx1"/>
                    </a:solidFill>
                    <a:latin typeface="Arial" charset="0"/>
                  </a:defRPr>
                </a:lvl5pPr>
                <a:lvl6pPr marL="6457950" indent="-457200" defTabSz="1200150" eaLnBrk="0" fontAlgn="base" hangingPunct="0">
                  <a:spcBef>
                    <a:spcPct val="20000"/>
                  </a:spcBef>
                  <a:spcAft>
                    <a:spcPct val="0"/>
                  </a:spcAft>
                  <a:buChar char="»"/>
                  <a:tabLst>
                    <a:tab pos="2743200" algn="l"/>
                  </a:tabLst>
                  <a:defRPr sz="9600">
                    <a:solidFill>
                      <a:schemeClr val="tx1"/>
                    </a:solidFill>
                    <a:latin typeface="Arial" charset="0"/>
                  </a:defRPr>
                </a:lvl6pPr>
                <a:lvl7pPr marL="6915150" indent="-457200" defTabSz="1200150" eaLnBrk="0" fontAlgn="base" hangingPunct="0">
                  <a:spcBef>
                    <a:spcPct val="20000"/>
                  </a:spcBef>
                  <a:spcAft>
                    <a:spcPct val="0"/>
                  </a:spcAft>
                  <a:buChar char="»"/>
                  <a:tabLst>
                    <a:tab pos="2743200" algn="l"/>
                  </a:tabLst>
                  <a:defRPr sz="9600">
                    <a:solidFill>
                      <a:schemeClr val="tx1"/>
                    </a:solidFill>
                    <a:latin typeface="Arial" charset="0"/>
                  </a:defRPr>
                </a:lvl7pPr>
                <a:lvl8pPr marL="7372350" indent="-457200" defTabSz="1200150" eaLnBrk="0" fontAlgn="base" hangingPunct="0">
                  <a:spcBef>
                    <a:spcPct val="20000"/>
                  </a:spcBef>
                  <a:spcAft>
                    <a:spcPct val="0"/>
                  </a:spcAft>
                  <a:buChar char="»"/>
                  <a:tabLst>
                    <a:tab pos="2743200" algn="l"/>
                  </a:tabLst>
                  <a:defRPr sz="9600">
                    <a:solidFill>
                      <a:schemeClr val="tx1"/>
                    </a:solidFill>
                    <a:latin typeface="Arial" charset="0"/>
                  </a:defRPr>
                </a:lvl8pPr>
                <a:lvl9pPr marL="7829550" indent="-457200" defTabSz="1200150" eaLnBrk="0" fontAlgn="base" hangingPunct="0">
                  <a:spcBef>
                    <a:spcPct val="20000"/>
                  </a:spcBef>
                  <a:spcAft>
                    <a:spcPct val="0"/>
                  </a:spcAft>
                  <a:buChar char="»"/>
                  <a:tabLst>
                    <a:tab pos="2743200" algn="l"/>
                  </a:tabLst>
                  <a:defRPr sz="9600">
                    <a:solidFill>
                      <a:schemeClr val="tx1"/>
                    </a:solidFill>
                    <a:latin typeface="Arial" charset="0"/>
                  </a:defRPr>
                </a:lvl9pPr>
              </a:lstStyle>
              <a:p>
                <a:pPr>
                  <a:spcBef>
                    <a:spcPct val="0"/>
                  </a:spcBef>
                  <a:buFontTx/>
                  <a:buNone/>
                </a:pPr>
                <a:r>
                  <a:rPr lang="en-US" altLang="en-US" sz="3800" b="1" dirty="0">
                    <a:latin typeface="Cambria Math" panose="02040503050406030204" pitchFamily="18" charset="0"/>
                    <a:ea typeface="Cambria Math" panose="02040503050406030204" pitchFamily="18" charset="0"/>
                    <a:cs typeface="Times New Roman" panose="02020603050405020304" pitchFamily="18" charset="0"/>
                  </a:rPr>
                  <a:t>Introduction</a:t>
                </a:r>
              </a:p>
              <a:p>
                <a:pPr>
                  <a:spcBef>
                    <a:spcPct val="0"/>
                  </a:spcBef>
                  <a:buFontTx/>
                  <a:buNone/>
                </a:pPr>
                <a:endParaRPr lang="en-US" altLang="en-US" sz="1900" b="1" dirty="0">
                  <a:latin typeface="Cambria Math" panose="02040503050406030204" pitchFamily="18" charset="0"/>
                  <a:ea typeface="Cambria Math" panose="02040503050406030204" pitchFamily="18" charset="0"/>
                  <a:cs typeface="Times New Roman" panose="02020603050405020304" pitchFamily="18" charset="0"/>
                </a:endParaRPr>
              </a:p>
              <a:p>
                <a:pPr algn="just">
                  <a:lnSpc>
                    <a:spcPct val="200000"/>
                  </a:lnSpc>
                  <a:spcBef>
                    <a:spcPct val="0"/>
                  </a:spcBef>
                  <a:buFontTx/>
                  <a:buNone/>
                </a:pPr>
                <a:r>
                  <a:rPr lang="en-US" altLang="en-US" sz="1900" b="1" dirty="0">
                    <a:latin typeface="Cambria Math" panose="02040503050406030204" pitchFamily="18" charset="0"/>
                    <a:ea typeface="Cambria Math" panose="02040503050406030204" pitchFamily="18" charset="0"/>
                    <a:cs typeface="Times New Roman" panose="02020603050405020304" pitchFamily="18" charset="0"/>
                  </a:rPr>
                  <a:t>	</a:t>
                </a:r>
                <a:r>
                  <a:rPr lang="en-US" altLang="en-US" sz="2400" dirty="0">
                    <a:latin typeface="Cambria Math" panose="02040503050406030204" pitchFamily="18" charset="0"/>
                    <a:ea typeface="Cambria Math" panose="02040503050406030204" pitchFamily="18" charset="0"/>
                    <a:cs typeface="Times New Roman" panose="02020603050405020304" pitchFamily="18" charset="0"/>
                  </a:rPr>
                  <a:t>Genetic Algorithms (GA) belong in the family of evolutionary algorithms. These algorithms were based on evolution of nature, such as mutation or selection.  As viruses and bacteria undergo mutation and resistance, GA’s were developed to mimic these properties. </a:t>
                </a:r>
              </a:p>
              <a:p>
                <a:pPr algn="just">
                  <a:lnSpc>
                    <a:spcPct val="200000"/>
                  </a:lnSpc>
                  <a:spcBef>
                    <a:spcPct val="0"/>
                  </a:spcBef>
                  <a:buFontTx/>
                  <a:buNone/>
                </a:pPr>
                <a:r>
                  <a:rPr lang="en-US" altLang="en-US" sz="3800" b="1" dirty="0">
                    <a:latin typeface="Cambria Math" panose="02040503050406030204" pitchFamily="18" charset="0"/>
                    <a:ea typeface="Cambria Math" panose="02040503050406030204" pitchFamily="18" charset="0"/>
                    <a:cs typeface="Times New Roman" panose="02020603050405020304" pitchFamily="18" charset="0"/>
                  </a:rPr>
                  <a:t>History Overview</a:t>
                </a:r>
              </a:p>
              <a:p>
                <a:pPr algn="just">
                  <a:lnSpc>
                    <a:spcPct val="200000"/>
                  </a:lnSpc>
                  <a:spcBef>
                    <a:spcPct val="0"/>
                  </a:spcBef>
                  <a:buFontTx/>
                  <a:buNone/>
                </a:pPr>
                <a:r>
                  <a:rPr lang="en-US" altLang="en-US" sz="1900" b="1" dirty="0">
                    <a:latin typeface="Cambria Math" panose="02040503050406030204" pitchFamily="18" charset="0"/>
                    <a:ea typeface="Cambria Math" panose="02040503050406030204" pitchFamily="18" charset="0"/>
                    <a:cs typeface="Times New Roman" panose="02020603050405020304" pitchFamily="18" charset="0"/>
                  </a:rPr>
                  <a:t>	</a:t>
                </a:r>
                <a:r>
                  <a:rPr lang="en-US" altLang="en-US" sz="2400" dirty="0">
                    <a:latin typeface="Cambria Math" panose="02040503050406030204" pitchFamily="18" charset="0"/>
                    <a:ea typeface="Cambria Math" panose="02040503050406030204" pitchFamily="18" charset="0"/>
                    <a:cs typeface="Times New Roman" panose="02020603050405020304" pitchFamily="18" charset="0"/>
                  </a:rPr>
                  <a:t>The father of GA’s was John Holland. His vision was to determine exactly how adaption occurs in nature and then develop ways to mimic that adaptation which might become a part of a computer system .</a:t>
                </a:r>
              </a:p>
              <a:p>
                <a:pPr algn="just">
                  <a:lnSpc>
                    <a:spcPct val="200000"/>
                  </a:lnSpc>
                  <a:spcBef>
                    <a:spcPct val="0"/>
                  </a:spcBef>
                  <a:buFontTx/>
                  <a:buNone/>
                </a:pPr>
                <a:r>
                  <a:rPr lang="en-US" altLang="en-US" sz="2400" dirty="0">
                    <a:latin typeface="Cambria Math" panose="02040503050406030204" pitchFamily="18" charset="0"/>
                    <a:ea typeface="Cambria Math" panose="02040503050406030204" pitchFamily="18" charset="0"/>
                    <a:cs typeface="Times New Roman" panose="02020603050405020304" pitchFamily="18" charset="0"/>
                  </a:rPr>
                  <a:t>	Initially, GA’s were applied to broad range of subjects such as abstract mathematics, to engineering problems such as pipeline flow control or pattern recognition. </a:t>
                </a:r>
              </a:p>
              <a:p>
                <a:pPr algn="just">
                  <a:lnSpc>
                    <a:spcPct val="200000"/>
                  </a:lnSpc>
                  <a:spcBef>
                    <a:spcPct val="0"/>
                  </a:spcBef>
                  <a:buFontTx/>
                  <a:buNone/>
                </a:pPr>
                <a:r>
                  <a:rPr lang="en-US" altLang="en-US" sz="2400" dirty="0">
                    <a:latin typeface="Cambria Math" panose="02040503050406030204" pitchFamily="18" charset="0"/>
                    <a:ea typeface="Cambria Math" panose="02040503050406030204" pitchFamily="18" charset="0"/>
                    <a:cs typeface="Times New Roman" panose="02020603050405020304" pitchFamily="18" charset="0"/>
                  </a:rPr>
                  <a:t>	Due to the exponential growth of computing power and the development of internet, GA’s became a thriving field.  Today, GA’s  are solving problems such as portfolio planning, aerospace engineering, microchip design and much more.</a:t>
                </a:r>
              </a:p>
              <a:p>
                <a:pPr algn="just">
                  <a:lnSpc>
                    <a:spcPct val="200000"/>
                  </a:lnSpc>
                  <a:spcBef>
                    <a:spcPct val="0"/>
                  </a:spcBef>
                  <a:buFontTx/>
                  <a:buNone/>
                </a:pPr>
                <a:r>
                  <a:rPr lang="en-US" altLang="en-US" sz="3800" b="1" dirty="0">
                    <a:latin typeface="Cambria Math" panose="02040503050406030204" pitchFamily="18" charset="0"/>
                    <a:ea typeface="Cambria Math" panose="02040503050406030204" pitchFamily="18" charset="0"/>
                    <a:cs typeface="Times New Roman" panose="02020603050405020304" pitchFamily="18" charset="0"/>
                  </a:rPr>
                  <a:t>Standard Algorithm </a:t>
                </a:r>
              </a:p>
              <a:p>
                <a:pPr algn="just">
                  <a:lnSpc>
                    <a:spcPct val="200000"/>
                  </a:lnSpc>
                  <a:spcBef>
                    <a:spcPct val="0"/>
                  </a:spcBef>
                  <a:buFontTx/>
                  <a:buNone/>
                </a:pPr>
                <a:r>
                  <a:rPr lang="en-US" altLang="en-US" sz="3800" b="1" dirty="0">
                    <a:latin typeface="Cambria Math" panose="02040503050406030204" pitchFamily="18" charset="0"/>
                    <a:ea typeface="Cambria Math" panose="02040503050406030204" pitchFamily="18" charset="0"/>
                    <a:cs typeface="Times New Roman" panose="02020603050405020304" pitchFamily="18" charset="0"/>
                  </a:rPr>
                  <a:t>	</a:t>
                </a:r>
                <a:r>
                  <a:rPr lang="en-US" altLang="en-US" sz="2400" dirty="0">
                    <a:latin typeface="Cambria Math" panose="02040503050406030204" pitchFamily="18" charset="0"/>
                    <a:ea typeface="Cambria Math" panose="02040503050406030204" pitchFamily="18" charset="0"/>
                    <a:cs typeface="Times New Roman" panose="02020603050405020304" pitchFamily="18" charset="0"/>
                  </a:rPr>
                  <a:t>The standard algorithm for GA as follows:</a:t>
                </a:r>
              </a:p>
              <a:p>
                <a:pPr algn="just">
                  <a:lnSpc>
                    <a:spcPct val="200000"/>
                  </a:lnSpc>
                  <a:spcBef>
                    <a:spcPct val="0"/>
                  </a:spcBef>
                  <a:buFontTx/>
                  <a:buNone/>
                </a:pPr>
                <a:r>
                  <a:rPr lang="en-US" altLang="en-US" sz="2400" dirty="0">
                    <a:latin typeface="Cambria Math" panose="02040503050406030204" pitchFamily="18" charset="0"/>
                    <a:ea typeface="Cambria Math" panose="02040503050406030204" pitchFamily="18" charset="0"/>
                    <a:cs typeface="Times New Roman" panose="02020603050405020304" pitchFamily="18" charset="0"/>
                  </a:rPr>
                  <a:t>	1).  An initial population is generated at </a:t>
                </a:r>
                <a:r>
                  <a:rPr lang="en-US" altLang="en-US" sz="2400" b="1" dirty="0">
                    <a:latin typeface="Cambria Math" panose="02040503050406030204" pitchFamily="18" charset="0"/>
                    <a:ea typeface="Cambria Math" panose="02040503050406030204" pitchFamily="18" charset="0"/>
                    <a:cs typeface="Times New Roman" panose="02020603050405020304" pitchFamily="18" charset="0"/>
                  </a:rPr>
                  <a:t>random</a:t>
                </a:r>
                <a:r>
                  <a:rPr lang="en-US" altLang="en-US" sz="2400" dirty="0">
                    <a:latin typeface="Cambria Math" panose="02040503050406030204" pitchFamily="18" charset="0"/>
                    <a:ea typeface="Cambria Math" panose="02040503050406030204" pitchFamily="18" charset="0"/>
                    <a:cs typeface="Times New Roman" panose="02020603050405020304" pitchFamily="18" charset="0"/>
                  </a:rPr>
                  <a:t>.</a:t>
                </a:r>
              </a:p>
              <a:p>
                <a:pPr algn="just">
                  <a:lnSpc>
                    <a:spcPct val="200000"/>
                  </a:lnSpc>
                  <a:spcBef>
                    <a:spcPct val="0"/>
                  </a:spcBef>
                  <a:buFontTx/>
                  <a:buNone/>
                </a:pPr>
                <a:r>
                  <a:rPr lang="en-US" altLang="en-US" sz="2400" dirty="0">
                    <a:latin typeface="Cambria Math" panose="02040503050406030204" pitchFamily="18" charset="0"/>
                    <a:ea typeface="Cambria Math" panose="02040503050406030204" pitchFamily="18" charset="0"/>
                    <a:cs typeface="Times New Roman" panose="02020603050405020304" pitchFamily="18" charset="0"/>
                  </a:rPr>
                  <a:t>	2).  Every evolutionary step, known as a </a:t>
                </a:r>
                <a:r>
                  <a:rPr lang="en-US" altLang="en-US" sz="2400" b="1" dirty="0">
                    <a:latin typeface="Cambria Math" panose="02040503050406030204" pitchFamily="18" charset="0"/>
                    <a:ea typeface="Cambria Math" panose="02040503050406030204" pitchFamily="18" charset="0"/>
                    <a:cs typeface="Times New Roman" panose="02020603050405020304" pitchFamily="18" charset="0"/>
                  </a:rPr>
                  <a:t>generation</a:t>
                </a:r>
                <a:r>
                  <a:rPr lang="en-US" altLang="en-US" sz="2400" dirty="0">
                    <a:latin typeface="Cambria Math" panose="02040503050406030204" pitchFamily="18" charset="0"/>
                    <a:ea typeface="Cambria Math" panose="02040503050406030204" pitchFamily="18" charset="0"/>
                    <a:cs typeface="Times New Roman" panose="02020603050405020304" pitchFamily="18" charset="0"/>
                  </a:rPr>
                  <a:t>, the individuals in the current population are evaluated according to some criteria using the </a:t>
                </a:r>
                <a:r>
                  <a:rPr lang="en-US" altLang="en-US" sz="2400" b="1" dirty="0">
                    <a:latin typeface="Cambria Math" panose="02040503050406030204" pitchFamily="18" charset="0"/>
                    <a:ea typeface="Cambria Math" panose="02040503050406030204" pitchFamily="18" charset="0"/>
                    <a:cs typeface="Times New Roman" panose="02020603050405020304" pitchFamily="18" charset="0"/>
                  </a:rPr>
                  <a:t>fitness function.</a:t>
                </a:r>
              </a:p>
              <a:p>
                <a:pPr algn="just">
                  <a:lnSpc>
                    <a:spcPct val="200000"/>
                  </a:lnSpc>
                  <a:spcBef>
                    <a:spcPct val="0"/>
                  </a:spcBef>
                  <a:buFontTx/>
                  <a:buNone/>
                </a:pPr>
                <a:r>
                  <a:rPr lang="en-US" altLang="en-US" sz="2400" dirty="0">
                    <a:latin typeface="Cambria Math" panose="02040503050406030204" pitchFamily="18" charset="0"/>
                    <a:ea typeface="Cambria Math" panose="02040503050406030204" pitchFamily="18" charset="0"/>
                    <a:cs typeface="Times New Roman" panose="02020603050405020304" pitchFamily="18" charset="0"/>
                  </a:rPr>
                  <a:t>	3).  To create the next generation, the individuals selected according to their fitness become the parent </a:t>
                </a:r>
                <a:r>
                  <a:rPr lang="en-US" altLang="en-US" sz="2400" b="1" dirty="0">
                    <a:latin typeface="Cambria Math" panose="02040503050406030204" pitchFamily="18" charset="0"/>
                    <a:ea typeface="Cambria Math" panose="02040503050406030204" pitchFamily="18" charset="0"/>
                    <a:cs typeface="Times New Roman" panose="02020603050405020304" pitchFamily="18" charset="0"/>
                  </a:rPr>
                  <a:t>solutions</a:t>
                </a:r>
                <a:r>
                  <a:rPr lang="en-US" altLang="en-US" sz="2400" dirty="0">
                    <a:latin typeface="Cambria Math" panose="02040503050406030204" pitchFamily="18" charset="0"/>
                    <a:ea typeface="Cambria Math" panose="02040503050406030204" pitchFamily="18" charset="0"/>
                    <a:cs typeface="Times New Roman" panose="02020603050405020304" pitchFamily="18" charset="0"/>
                  </a:rPr>
                  <a:t>.  The picture below shows the condensed version. </a:t>
                </a:r>
              </a:p>
              <a:p>
                <a:pPr algn="just">
                  <a:lnSpc>
                    <a:spcPct val="200000"/>
                  </a:lnSpc>
                  <a:spcBef>
                    <a:spcPct val="0"/>
                  </a:spcBef>
                  <a:buFontTx/>
                  <a:buNone/>
                </a:pPr>
                <a:endParaRPr lang="en-US" altLang="en-US" sz="1900" dirty="0">
                  <a:latin typeface="Cambria Math" panose="02040503050406030204" pitchFamily="18" charset="0"/>
                  <a:ea typeface="Cambria Math" panose="02040503050406030204" pitchFamily="18" charset="0"/>
                  <a:cs typeface="Times New Roman" panose="02020603050405020304" pitchFamily="18" charset="0"/>
                </a:endParaRPr>
              </a:p>
              <a:p>
                <a:pPr algn="just">
                  <a:lnSpc>
                    <a:spcPct val="200000"/>
                  </a:lnSpc>
                  <a:spcBef>
                    <a:spcPct val="0"/>
                  </a:spcBef>
                  <a:buFontTx/>
                  <a:buNone/>
                </a:pPr>
                <a:endParaRPr lang="en-US" altLang="en-US" sz="1900" dirty="0">
                  <a:latin typeface="Cambria Math" panose="02040503050406030204" pitchFamily="18" charset="0"/>
                  <a:ea typeface="Cambria Math" panose="02040503050406030204" pitchFamily="18" charset="0"/>
                  <a:cs typeface="Times New Roman" panose="02020603050405020304" pitchFamily="18" charset="0"/>
                </a:endParaRPr>
              </a:p>
              <a:p>
                <a:pPr algn="just">
                  <a:lnSpc>
                    <a:spcPct val="200000"/>
                  </a:lnSpc>
                  <a:spcBef>
                    <a:spcPct val="0"/>
                  </a:spcBef>
                  <a:buFontTx/>
                  <a:buNone/>
                </a:pPr>
                <a:endParaRPr lang="en-US" altLang="en-US" sz="1900" dirty="0">
                  <a:latin typeface="Cambria Math" panose="02040503050406030204" pitchFamily="18" charset="0"/>
                  <a:ea typeface="Cambria Math" panose="02040503050406030204" pitchFamily="18" charset="0"/>
                  <a:cs typeface="Times New Roman" panose="02020603050405020304" pitchFamily="18" charset="0"/>
                </a:endParaRPr>
              </a:p>
              <a:p>
                <a:pPr algn="just">
                  <a:lnSpc>
                    <a:spcPct val="200000"/>
                  </a:lnSpc>
                  <a:spcBef>
                    <a:spcPct val="0"/>
                  </a:spcBef>
                  <a:buFontTx/>
                  <a:buNone/>
                </a:pPr>
                <a:endParaRPr lang="en-US" altLang="en-US" sz="1900" dirty="0">
                  <a:latin typeface="Cambria Math" panose="02040503050406030204" pitchFamily="18" charset="0"/>
                  <a:ea typeface="Cambria Math" panose="02040503050406030204" pitchFamily="18" charset="0"/>
                  <a:cs typeface="Times New Roman" panose="02020603050405020304" pitchFamily="18" charset="0"/>
                </a:endParaRPr>
              </a:p>
              <a:p>
                <a:pPr algn="just">
                  <a:lnSpc>
                    <a:spcPct val="200000"/>
                  </a:lnSpc>
                  <a:spcBef>
                    <a:spcPct val="0"/>
                  </a:spcBef>
                  <a:buFontTx/>
                  <a:buNone/>
                </a:pPr>
                <a:endParaRPr lang="en-US" altLang="en-US" sz="1900" dirty="0">
                  <a:latin typeface="Cambria Math" panose="02040503050406030204" pitchFamily="18" charset="0"/>
                  <a:ea typeface="Cambria Math" panose="02040503050406030204" pitchFamily="18" charset="0"/>
                  <a:cs typeface="Times New Roman" panose="02020603050405020304" pitchFamily="18" charset="0"/>
                </a:endParaRPr>
              </a:p>
              <a:p>
                <a:pPr algn="just">
                  <a:lnSpc>
                    <a:spcPct val="200000"/>
                  </a:lnSpc>
                  <a:spcBef>
                    <a:spcPct val="0"/>
                  </a:spcBef>
                  <a:buFontTx/>
                  <a:buNone/>
                </a:pPr>
                <a:endParaRPr lang="en-US" altLang="en-US" sz="1900" dirty="0">
                  <a:latin typeface="Cambria Math" panose="02040503050406030204" pitchFamily="18" charset="0"/>
                  <a:ea typeface="Cambria Math" panose="02040503050406030204" pitchFamily="18" charset="0"/>
                  <a:cs typeface="Times New Roman" panose="02020603050405020304" pitchFamily="18" charset="0"/>
                </a:endParaRPr>
              </a:p>
              <a:p>
                <a:pPr algn="just">
                  <a:lnSpc>
                    <a:spcPct val="200000"/>
                  </a:lnSpc>
                  <a:spcBef>
                    <a:spcPct val="0"/>
                  </a:spcBef>
                  <a:buFontTx/>
                  <a:buNone/>
                </a:pPr>
                <a:endParaRPr lang="en-US" altLang="en-US" sz="3800" b="1" dirty="0">
                  <a:latin typeface="Cambria Math" panose="02040503050406030204" pitchFamily="18" charset="0"/>
                  <a:ea typeface="Cambria Math" panose="02040503050406030204" pitchFamily="18" charset="0"/>
                  <a:cs typeface="Times New Roman" panose="02020603050405020304" pitchFamily="18" charset="0"/>
                </a:endParaRPr>
              </a:p>
              <a:p>
                <a:pPr algn="just">
                  <a:lnSpc>
                    <a:spcPct val="200000"/>
                  </a:lnSpc>
                  <a:spcBef>
                    <a:spcPct val="0"/>
                  </a:spcBef>
                  <a:buFontTx/>
                  <a:buNone/>
                </a:pPr>
                <a:r>
                  <a:rPr lang="en-US" altLang="en-US" sz="3800" b="1" dirty="0">
                    <a:latin typeface="Cambria Math" panose="02040503050406030204" pitchFamily="18" charset="0"/>
                    <a:ea typeface="Cambria Math" panose="02040503050406030204" pitchFamily="18" charset="0"/>
                    <a:cs typeface="Times New Roman" panose="02020603050405020304" pitchFamily="18" charset="0"/>
                  </a:rPr>
                  <a:t>Operations</a:t>
                </a:r>
              </a:p>
              <a:p>
                <a:pPr algn="just">
                  <a:lnSpc>
                    <a:spcPct val="200000"/>
                  </a:lnSpc>
                  <a:spcBef>
                    <a:spcPct val="0"/>
                  </a:spcBef>
                  <a:buFontTx/>
                  <a:buNone/>
                </a:pPr>
                <a:r>
                  <a:rPr lang="en-US" altLang="en-US" sz="3800" b="1" dirty="0">
                    <a:latin typeface="Cambria Math" panose="02040503050406030204" pitchFamily="18" charset="0"/>
                    <a:ea typeface="Cambria Math" panose="02040503050406030204" pitchFamily="18" charset="0"/>
                    <a:cs typeface="Times New Roman" panose="02020603050405020304" pitchFamily="18" charset="0"/>
                  </a:rPr>
                  <a:t>	</a:t>
                </a:r>
                <a:r>
                  <a:rPr lang="en-US" altLang="en-US" sz="2400" b="1" dirty="0">
                    <a:latin typeface="Cambria Math" panose="02040503050406030204" pitchFamily="18" charset="0"/>
                    <a:ea typeface="Cambria Math" panose="02040503050406030204" pitchFamily="18" charset="0"/>
                    <a:cs typeface="Times New Roman" panose="02020603050405020304" pitchFamily="18" charset="0"/>
                  </a:rPr>
                  <a:t>Crossover: </a:t>
                </a:r>
                <a:r>
                  <a:rPr lang="en-US" altLang="en-US" sz="2400" dirty="0">
                    <a:latin typeface="Cambria Math" panose="02040503050406030204" pitchFamily="18" charset="0"/>
                    <a:ea typeface="Cambria Math" panose="02040503050406030204" pitchFamily="18" charset="0"/>
                    <a:cs typeface="Times New Roman" panose="02020603050405020304" pitchFamily="18" charset="0"/>
                  </a:rPr>
                  <a:t>It is a genetic operator used to vary chromosomes from one generation to the next. These solutions have a crossover probability rate (</a:t>
                </a:r>
                <a14:m>
                  <m:oMath xmlns:m="http://schemas.openxmlformats.org/officeDocument/2006/math">
                    <m:sSub>
                      <m:sSubPr>
                        <m:ctrlPr>
                          <a:rPr lang="en-US" altLang="en-US" sz="2400" i="1" dirty="0">
                            <a:latin typeface="Cambria Math"/>
                            <a:ea typeface="Cambria Math" panose="02040503050406030204" pitchFamily="18" charset="0"/>
                            <a:cs typeface="Times New Roman" panose="02020603050405020304" pitchFamily="18" charset="0"/>
                          </a:rPr>
                        </m:ctrlPr>
                      </m:sSubPr>
                      <m:e>
                        <m:r>
                          <a:rPr lang="en-CA" altLang="en-US" sz="2400" i="1" dirty="0">
                            <a:latin typeface="Cambria Math" panose="02040503050406030204" pitchFamily="18" charset="0"/>
                            <a:ea typeface="Cambria Math" panose="02040503050406030204" pitchFamily="18" charset="0"/>
                            <a:cs typeface="Times New Roman" panose="02020603050405020304" pitchFamily="18" charset="0"/>
                          </a:rPr>
                          <m:t>𝑝</m:t>
                        </m:r>
                      </m:e>
                      <m:sub>
                        <m:r>
                          <a:rPr lang="en-CA" altLang="en-US" sz="2400" i="1" dirty="0">
                            <a:latin typeface="Cambria Math" panose="02040503050406030204" pitchFamily="18" charset="0"/>
                            <a:ea typeface="Cambria Math" panose="02040503050406030204" pitchFamily="18" charset="0"/>
                            <a:cs typeface="Times New Roman" panose="02020603050405020304" pitchFamily="18" charset="0"/>
                          </a:rPr>
                          <m:t>𝑐𝑟𝑜𝑠𝑠</m:t>
                        </m:r>
                      </m:sub>
                    </m:sSub>
                  </m:oMath>
                </a14:m>
                <a:r>
                  <a:rPr lang="en-US" altLang="en-US" sz="2400" dirty="0">
                    <a:latin typeface="Cambria Math" panose="02040503050406030204" pitchFamily="18" charset="0"/>
                    <a:ea typeface="Cambria Math" panose="02040503050406030204" pitchFamily="18" charset="0"/>
                    <a:cs typeface="Times New Roman" panose="02020603050405020304" pitchFamily="18" charset="0"/>
                  </a:rPr>
                  <a:t>).  This operator tends to enable the evolutionary process. The picture below shows an example of crossover process. </a:t>
                </a:r>
              </a:p>
              <a:p>
                <a:pPr algn="just">
                  <a:lnSpc>
                    <a:spcPct val="200000"/>
                  </a:lnSpc>
                  <a:spcBef>
                    <a:spcPct val="0"/>
                  </a:spcBef>
                  <a:buFontTx/>
                  <a:buNone/>
                </a:pPr>
                <a:endParaRPr lang="en-US" altLang="en-US" sz="1900" dirty="0">
                  <a:latin typeface="Cambria Math" panose="02040503050406030204" pitchFamily="18" charset="0"/>
                  <a:ea typeface="Cambria Math" panose="02040503050406030204" pitchFamily="18" charset="0"/>
                  <a:cs typeface="Times New Roman" panose="02020603050405020304" pitchFamily="18" charset="0"/>
                </a:endParaRPr>
              </a:p>
              <a:p>
                <a:pPr algn="just">
                  <a:lnSpc>
                    <a:spcPct val="200000"/>
                  </a:lnSpc>
                  <a:spcBef>
                    <a:spcPct val="0"/>
                  </a:spcBef>
                  <a:buFontTx/>
                  <a:buNone/>
                </a:pPr>
                <a:endParaRPr lang="en-US" altLang="en-US" sz="1900" dirty="0">
                  <a:latin typeface="Cambria Math" panose="02040503050406030204" pitchFamily="18" charset="0"/>
                  <a:ea typeface="Cambria Math" panose="02040503050406030204" pitchFamily="18" charset="0"/>
                  <a:cs typeface="Times New Roman" panose="02020603050405020304" pitchFamily="18" charset="0"/>
                </a:endParaRPr>
              </a:p>
              <a:p>
                <a:pPr algn="just">
                  <a:lnSpc>
                    <a:spcPct val="200000"/>
                  </a:lnSpc>
                  <a:spcBef>
                    <a:spcPct val="0"/>
                  </a:spcBef>
                  <a:buFontTx/>
                  <a:buNone/>
                </a:pPr>
                <a:endParaRPr lang="en-US" altLang="en-US" sz="1900" dirty="0">
                  <a:latin typeface="Cambria Math" panose="02040503050406030204" pitchFamily="18" charset="0"/>
                  <a:ea typeface="Cambria Math" panose="02040503050406030204" pitchFamily="18" charset="0"/>
                  <a:cs typeface="Times New Roman" panose="02020603050405020304" pitchFamily="18" charset="0"/>
                </a:endParaRPr>
              </a:p>
              <a:p>
                <a:pPr algn="just">
                  <a:lnSpc>
                    <a:spcPct val="200000"/>
                  </a:lnSpc>
                  <a:spcBef>
                    <a:spcPct val="0"/>
                  </a:spcBef>
                  <a:buFontTx/>
                  <a:buNone/>
                </a:pPr>
                <a:endParaRPr lang="en-US" altLang="en-US" sz="1900" dirty="0">
                  <a:latin typeface="Cambria Math" panose="02040503050406030204" pitchFamily="18" charset="0"/>
                  <a:ea typeface="Cambria Math" panose="02040503050406030204" pitchFamily="18" charset="0"/>
                  <a:cs typeface="Times New Roman" panose="02020603050405020304" pitchFamily="18" charset="0"/>
                </a:endParaRPr>
              </a:p>
              <a:p>
                <a:pPr algn="just">
                  <a:lnSpc>
                    <a:spcPct val="200000"/>
                  </a:lnSpc>
                  <a:spcBef>
                    <a:spcPct val="0"/>
                  </a:spcBef>
                  <a:buFontTx/>
                  <a:buNone/>
                </a:pPr>
                <a:endParaRPr lang="en-US" altLang="en-US" sz="1900" dirty="0">
                  <a:latin typeface="Cambria Math" panose="02040503050406030204" pitchFamily="18" charset="0"/>
                  <a:ea typeface="Cambria Math" panose="02040503050406030204" pitchFamily="18" charset="0"/>
                  <a:cs typeface="Times New Roman" panose="02020603050405020304" pitchFamily="18" charset="0"/>
                </a:endParaRPr>
              </a:p>
              <a:p>
                <a:pPr algn="just">
                  <a:lnSpc>
                    <a:spcPct val="200000"/>
                  </a:lnSpc>
                  <a:spcBef>
                    <a:spcPct val="0"/>
                  </a:spcBef>
                  <a:buFontTx/>
                  <a:buNone/>
                </a:pPr>
                <a:endParaRPr lang="en-US" altLang="en-US" sz="1900" dirty="0">
                  <a:latin typeface="Cambria Math" panose="02040503050406030204" pitchFamily="18" charset="0"/>
                  <a:ea typeface="Cambria Math" panose="02040503050406030204" pitchFamily="18" charset="0"/>
                  <a:cs typeface="Times New Roman" panose="02020603050405020304" pitchFamily="18" charset="0"/>
                </a:endParaRPr>
              </a:p>
              <a:p>
                <a:pPr algn="just">
                  <a:lnSpc>
                    <a:spcPct val="200000"/>
                  </a:lnSpc>
                  <a:spcBef>
                    <a:spcPct val="0"/>
                  </a:spcBef>
                  <a:buFontTx/>
                  <a:buNone/>
                </a:pPr>
                <a:r>
                  <a:rPr lang="en-US" altLang="en-US" sz="1900" dirty="0">
                    <a:latin typeface="Cambria Math" panose="02040503050406030204" pitchFamily="18" charset="0"/>
                    <a:ea typeface="Cambria Math" panose="02040503050406030204" pitchFamily="18" charset="0"/>
                    <a:cs typeface="Times New Roman" panose="02020603050405020304" pitchFamily="18" charset="0"/>
                  </a:rPr>
                  <a:t>	</a:t>
                </a:r>
                <a:r>
                  <a:rPr lang="en-US" altLang="en-US" sz="2400" b="1" dirty="0">
                    <a:latin typeface="Cambria Math" panose="02040503050406030204" pitchFamily="18" charset="0"/>
                    <a:ea typeface="Cambria Math" panose="02040503050406030204" pitchFamily="18" charset="0"/>
                    <a:cs typeface="Times New Roman" panose="02020603050405020304" pitchFamily="18" charset="0"/>
                  </a:rPr>
                  <a:t>Mutation</a:t>
                </a:r>
                <a:r>
                  <a:rPr lang="en-US" altLang="en-US" sz="2400" dirty="0">
                    <a:latin typeface="Cambria Math" panose="02040503050406030204" pitchFamily="18" charset="0"/>
                    <a:ea typeface="Cambria Math" panose="02040503050406030204" pitchFamily="18" charset="0"/>
                    <a:cs typeface="Times New Roman" panose="02020603050405020304" pitchFamily="18" charset="0"/>
                  </a:rPr>
                  <a:t>: It is also a genetic operator that is used to maintain diversity from one generation to the next. In mutation, the solutions may change entirely from the previous solution. It is carried by flipping bits at random with some probability (</a:t>
                </a:r>
                <a14:m>
                  <m:oMath xmlns:m="http://schemas.openxmlformats.org/officeDocument/2006/math">
                    <m:sSub>
                      <m:sSubPr>
                        <m:ctrlPr>
                          <a:rPr lang="en-US" altLang="en-US" sz="2400" i="1">
                            <a:latin typeface="Cambria Math"/>
                            <a:ea typeface="Cambria Math" panose="02040503050406030204" pitchFamily="18" charset="0"/>
                            <a:cs typeface="Times New Roman" panose="02020603050405020304" pitchFamily="18" charset="0"/>
                          </a:rPr>
                        </m:ctrlPr>
                      </m:sSubPr>
                      <m:e>
                        <m:r>
                          <a:rPr lang="en-CA" altLang="en-US" sz="2400" i="1">
                            <a:latin typeface="Cambria Math" panose="02040503050406030204" pitchFamily="18" charset="0"/>
                            <a:ea typeface="Cambria Math" panose="02040503050406030204" pitchFamily="18" charset="0"/>
                            <a:cs typeface="Times New Roman" panose="02020603050405020304" pitchFamily="18" charset="0"/>
                          </a:rPr>
                          <m:t>𝑝</m:t>
                        </m:r>
                      </m:e>
                      <m:sub>
                        <m:r>
                          <a:rPr lang="en-CA" altLang="en-US" sz="2400" i="1">
                            <a:latin typeface="Cambria Math" panose="02040503050406030204" pitchFamily="18" charset="0"/>
                            <a:ea typeface="Cambria Math" panose="02040503050406030204" pitchFamily="18" charset="0"/>
                            <a:cs typeface="Times New Roman" panose="02020603050405020304" pitchFamily="18" charset="0"/>
                          </a:rPr>
                          <m:t>𝑚𝑢𝑡</m:t>
                        </m:r>
                      </m:sub>
                    </m:sSub>
                  </m:oMath>
                </a14:m>
                <a:r>
                  <a:rPr lang="en-US" altLang="en-US" sz="2400" dirty="0">
                    <a:latin typeface="Cambria Math" panose="02040503050406030204" pitchFamily="18" charset="0"/>
                    <a:ea typeface="Cambria Math" panose="02040503050406030204" pitchFamily="18" charset="0"/>
                    <a:cs typeface="Times New Roman" panose="02020603050405020304" pitchFamily="18" charset="0"/>
                  </a:rPr>
                  <a:t>). The picture below shows an example of mutation process. </a:t>
                </a:r>
              </a:p>
              <a:p>
                <a:pPr algn="just">
                  <a:lnSpc>
                    <a:spcPct val="200000"/>
                  </a:lnSpc>
                  <a:spcBef>
                    <a:spcPct val="0"/>
                  </a:spcBef>
                  <a:buFontTx/>
                  <a:buNone/>
                </a:pPr>
                <a:endParaRPr lang="en-US" altLang="en-US" sz="1900" dirty="0">
                  <a:latin typeface="Cambria Math" panose="02040503050406030204" pitchFamily="18" charset="0"/>
                  <a:ea typeface="Cambria Math" panose="02040503050406030204" pitchFamily="18" charset="0"/>
                  <a:cs typeface="Times New Roman" panose="02020603050405020304" pitchFamily="18" charset="0"/>
                </a:endParaRPr>
              </a:p>
              <a:p>
                <a:pPr algn="just">
                  <a:lnSpc>
                    <a:spcPct val="200000"/>
                  </a:lnSpc>
                  <a:spcBef>
                    <a:spcPct val="0"/>
                  </a:spcBef>
                  <a:buFontTx/>
                  <a:buNone/>
                </a:pPr>
                <a:endParaRPr lang="en-US" altLang="en-US" sz="1900" dirty="0">
                  <a:latin typeface="Cambria Math" panose="02040503050406030204" pitchFamily="18" charset="0"/>
                  <a:ea typeface="Cambria Math" panose="02040503050406030204" pitchFamily="18" charset="0"/>
                  <a:cs typeface="Times New Roman" panose="02020603050405020304" pitchFamily="18" charset="0"/>
                </a:endParaRPr>
              </a:p>
              <a:p>
                <a:pPr algn="just">
                  <a:lnSpc>
                    <a:spcPct val="200000"/>
                  </a:lnSpc>
                  <a:spcBef>
                    <a:spcPct val="0"/>
                  </a:spcBef>
                  <a:buFontTx/>
                  <a:buNone/>
                </a:pPr>
                <a:endParaRPr lang="en-US" altLang="en-US" sz="1900" b="1" dirty="0">
                  <a:latin typeface="Cambria Math" panose="02040503050406030204" pitchFamily="18" charset="0"/>
                  <a:ea typeface="Cambria Math" panose="02040503050406030204" pitchFamily="18" charset="0"/>
                  <a:cs typeface="Times New Roman" panose="02020603050405020304" pitchFamily="18" charset="0"/>
                </a:endParaRPr>
              </a:p>
              <a:p>
                <a:pPr algn="just">
                  <a:lnSpc>
                    <a:spcPct val="200000"/>
                  </a:lnSpc>
                  <a:spcBef>
                    <a:spcPct val="0"/>
                  </a:spcBef>
                  <a:buFontTx/>
                  <a:buNone/>
                </a:pPr>
                <a:endParaRPr lang="en-US" altLang="en-US" sz="1900" b="1" dirty="0">
                  <a:latin typeface="Cambria Math" panose="02040503050406030204" pitchFamily="18" charset="0"/>
                  <a:ea typeface="Cambria Math" panose="02040503050406030204" pitchFamily="18" charset="0"/>
                  <a:cs typeface="Times New Roman" panose="02020603050405020304" pitchFamily="18" charset="0"/>
                </a:endParaRPr>
              </a:p>
              <a:p>
                <a:pPr algn="just">
                  <a:lnSpc>
                    <a:spcPct val="200000"/>
                  </a:lnSpc>
                  <a:spcBef>
                    <a:spcPct val="0"/>
                  </a:spcBef>
                  <a:buFontTx/>
                  <a:buNone/>
                </a:pPr>
                <a:r>
                  <a:rPr lang="en-US" altLang="en-US" sz="1900" b="1" dirty="0">
                    <a:latin typeface="Cambria Math" panose="02040503050406030204" pitchFamily="18" charset="0"/>
                    <a:ea typeface="Cambria Math" panose="02040503050406030204" pitchFamily="18" charset="0"/>
                    <a:cs typeface="Times New Roman" panose="02020603050405020304" pitchFamily="18" charset="0"/>
                  </a:rPr>
                  <a:t>	</a:t>
                </a:r>
                <a:r>
                  <a:rPr lang="en-US" altLang="en-US" sz="2400" b="1" dirty="0">
                    <a:latin typeface="Cambria Math" panose="02040503050406030204" pitchFamily="18" charset="0"/>
                    <a:ea typeface="Cambria Math" panose="02040503050406030204" pitchFamily="18" charset="0"/>
                    <a:cs typeface="Times New Roman" panose="02020603050405020304" pitchFamily="18" charset="0"/>
                  </a:rPr>
                  <a:t>Hyperplanes,</a:t>
                </a:r>
                <a:r>
                  <a:rPr lang="en-US" altLang="en-US" sz="2400" dirty="0">
                    <a:latin typeface="Cambria Math" panose="02040503050406030204" pitchFamily="18" charset="0"/>
                    <a:ea typeface="Cambria Math" panose="02040503050406030204" pitchFamily="18" charset="0"/>
                    <a:cs typeface="Times New Roman" panose="02020603050405020304" pitchFamily="18" charset="0"/>
                  </a:rPr>
                  <a:t> referring to geometry, is a subspace of the n dimension where n refers to the original dimension. For example, the hyperplane of a 3-D dimension a plane. A plane divides such a dimension (3-D in this example) into its subspace. </a:t>
                </a:r>
              </a:p>
              <a:p>
                <a:pPr algn="just">
                  <a:lnSpc>
                    <a:spcPct val="200000"/>
                  </a:lnSpc>
                  <a:spcBef>
                    <a:spcPct val="0"/>
                  </a:spcBef>
                  <a:buFontTx/>
                  <a:buNone/>
                </a:pPr>
                <a:endParaRPr lang="en-US" altLang="en-US" sz="1900" dirty="0">
                  <a:latin typeface="Cambria Math" panose="02040503050406030204" pitchFamily="18" charset="0"/>
                  <a:ea typeface="Cambria Math" panose="02040503050406030204" pitchFamily="18" charset="0"/>
                  <a:cs typeface="Times New Roman" panose="02020603050405020304" pitchFamily="18" charset="0"/>
                </a:endParaRPr>
              </a:p>
            </p:txBody>
          </p:sp>
        </mc:Choice>
        <mc:Fallback xmlns="">
          <p:sp>
            <p:nvSpPr>
              <p:cNvPr id="4100" name="Text Box 163"/>
              <p:cNvSpPr txBox="1">
                <a:spLocks noRot="1" noChangeAspect="1" noMove="1" noResize="1" noEditPoints="1" noAdjustHandles="1" noChangeArrowheads="1" noChangeShapeType="1" noTextEdit="1"/>
              </p:cNvSpPr>
              <p:nvPr/>
            </p:nvSpPr>
            <p:spPr bwMode="auto">
              <a:xfrm>
                <a:off x="765176" y="5515460"/>
                <a:ext cx="14401800" cy="36394540"/>
              </a:xfrm>
              <a:prstGeom prst="rect">
                <a:avLst/>
              </a:prstGeom>
              <a:blipFill rotWithShape="1">
                <a:blip r:embed="rId3"/>
                <a:stretch>
                  <a:fillRect l="-1397" t="-268" r="-635"/>
                </a:stretch>
              </a:blip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CA">
                    <a:noFill/>
                  </a:rPr>
                  <a:t> </a:t>
                </a:r>
              </a:p>
            </p:txBody>
          </p:sp>
        </mc:Fallback>
      </mc:AlternateContent>
      <p:sp>
        <p:nvSpPr>
          <p:cNvPr id="4108" name="Rectangle 1435"/>
          <p:cNvSpPr>
            <a:spLocks noChangeArrowheads="1"/>
          </p:cNvSpPr>
          <p:nvPr/>
        </p:nvSpPr>
        <p:spPr bwMode="auto">
          <a:xfrm>
            <a:off x="2" y="21155385"/>
            <a:ext cx="123583" cy="431091"/>
          </a:xfrm>
          <a:prstGeom prst="rect">
            <a:avLst/>
          </a:prstGeom>
          <a:noFill/>
          <a:ln>
            <a:noFill/>
          </a:ln>
          <a:effectLst/>
          <a:extLst>
            <a:ext uri="{909E8E84-426E-40DD-AFC4-6F175D3DCCD1}">
              <a14:hiddenFill xmlns:a14="http://schemas.microsoft.com/office/drawing/2010/main">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1162" tIns="30581" rIns="61162" bIns="30581" anchor="ctr">
            <a:spAutoFit/>
          </a:bodyPr>
          <a:lstStyle>
            <a:lvl1pPr>
              <a:spcBef>
                <a:spcPct val="20000"/>
              </a:spcBef>
              <a:buChar char="•"/>
              <a:defRPr sz="15400">
                <a:solidFill>
                  <a:schemeClr val="tx1"/>
                </a:solidFill>
                <a:latin typeface="Arial" charset="0"/>
              </a:defRPr>
            </a:lvl1pPr>
            <a:lvl2pPr marL="742950" indent="-285750">
              <a:spcBef>
                <a:spcPct val="20000"/>
              </a:spcBef>
              <a:buChar char="–"/>
              <a:defRPr sz="13400">
                <a:solidFill>
                  <a:schemeClr val="tx1"/>
                </a:solidFill>
                <a:latin typeface="Arial" charset="0"/>
              </a:defRPr>
            </a:lvl2pPr>
            <a:lvl3pPr marL="1143000" indent="-228600">
              <a:spcBef>
                <a:spcPct val="20000"/>
              </a:spcBef>
              <a:buChar char="•"/>
              <a:defRPr sz="11500">
                <a:solidFill>
                  <a:schemeClr val="tx1"/>
                </a:solidFill>
                <a:latin typeface="Arial" charset="0"/>
              </a:defRPr>
            </a:lvl3pPr>
            <a:lvl4pPr marL="1600200" indent="-228600">
              <a:spcBef>
                <a:spcPct val="20000"/>
              </a:spcBef>
              <a:buChar char="–"/>
              <a:defRPr sz="9600">
                <a:solidFill>
                  <a:schemeClr val="tx1"/>
                </a:solidFill>
                <a:latin typeface="Arial" charset="0"/>
              </a:defRPr>
            </a:lvl4pPr>
            <a:lvl5pPr marL="2057400" indent="-228600">
              <a:spcBef>
                <a:spcPct val="20000"/>
              </a:spcBef>
              <a:buChar char="»"/>
              <a:defRPr sz="9600">
                <a:solidFill>
                  <a:schemeClr val="tx1"/>
                </a:solidFill>
                <a:latin typeface="Arial" charset="0"/>
              </a:defRPr>
            </a:lvl5pPr>
            <a:lvl6pPr marL="2514600" indent="-228600" eaLnBrk="0" fontAlgn="base" hangingPunct="0">
              <a:spcBef>
                <a:spcPct val="20000"/>
              </a:spcBef>
              <a:spcAft>
                <a:spcPct val="0"/>
              </a:spcAft>
              <a:buChar char="»"/>
              <a:defRPr sz="9600">
                <a:solidFill>
                  <a:schemeClr val="tx1"/>
                </a:solidFill>
                <a:latin typeface="Arial" charset="0"/>
              </a:defRPr>
            </a:lvl6pPr>
            <a:lvl7pPr marL="2971800" indent="-228600" eaLnBrk="0" fontAlgn="base" hangingPunct="0">
              <a:spcBef>
                <a:spcPct val="20000"/>
              </a:spcBef>
              <a:spcAft>
                <a:spcPct val="0"/>
              </a:spcAft>
              <a:buChar char="»"/>
              <a:defRPr sz="9600">
                <a:solidFill>
                  <a:schemeClr val="tx1"/>
                </a:solidFill>
                <a:latin typeface="Arial" charset="0"/>
              </a:defRPr>
            </a:lvl7pPr>
            <a:lvl8pPr marL="3429000" indent="-228600" eaLnBrk="0" fontAlgn="base" hangingPunct="0">
              <a:spcBef>
                <a:spcPct val="20000"/>
              </a:spcBef>
              <a:spcAft>
                <a:spcPct val="0"/>
              </a:spcAft>
              <a:buChar char="»"/>
              <a:defRPr sz="9600">
                <a:solidFill>
                  <a:schemeClr val="tx1"/>
                </a:solidFill>
                <a:latin typeface="Arial" charset="0"/>
              </a:defRPr>
            </a:lvl8pPr>
            <a:lvl9pPr marL="3886200" indent="-228600" eaLnBrk="0" fontAlgn="base" hangingPunct="0">
              <a:spcBef>
                <a:spcPct val="20000"/>
              </a:spcBef>
              <a:spcAft>
                <a:spcPct val="0"/>
              </a:spcAft>
              <a:buChar char="»"/>
              <a:defRPr sz="9600">
                <a:solidFill>
                  <a:schemeClr val="tx1"/>
                </a:solidFill>
                <a:latin typeface="Arial" charset="0"/>
              </a:defRPr>
            </a:lvl9pPr>
          </a:lstStyle>
          <a:p>
            <a:pPr>
              <a:spcBef>
                <a:spcPct val="0"/>
              </a:spcBef>
              <a:buFontTx/>
              <a:buNone/>
            </a:pPr>
            <a:endParaRPr lang="en-US" altLang="en-US" sz="2400">
              <a:latin typeface="Times New Roman" pitchFamily="18" charset="0"/>
            </a:endParaRPr>
          </a:p>
        </p:txBody>
      </p:sp>
      <p:sp>
        <p:nvSpPr>
          <p:cNvPr id="4109" name="Rectangle 1436"/>
          <p:cNvSpPr>
            <a:spLocks noChangeArrowheads="1"/>
          </p:cNvSpPr>
          <p:nvPr/>
        </p:nvSpPr>
        <p:spPr bwMode="auto">
          <a:xfrm>
            <a:off x="2" y="21370925"/>
            <a:ext cx="123583" cy="354147"/>
          </a:xfrm>
          <a:prstGeom prst="rect">
            <a:avLst/>
          </a:prstGeom>
          <a:noFill/>
          <a:ln>
            <a:noFill/>
          </a:ln>
          <a:effectLst/>
          <a:extLst>
            <a:ext uri="{909E8E84-426E-40DD-AFC4-6F175D3DCCD1}">
              <a14:hiddenFill xmlns:a14="http://schemas.microsoft.com/office/drawing/2010/main">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1162" tIns="30581" rIns="61162" bIns="30581">
            <a:spAutoFit/>
          </a:bodyPr>
          <a:lstStyle>
            <a:lvl1pPr>
              <a:spcBef>
                <a:spcPct val="20000"/>
              </a:spcBef>
              <a:buChar char="•"/>
              <a:defRPr sz="15400">
                <a:solidFill>
                  <a:schemeClr val="tx1"/>
                </a:solidFill>
                <a:latin typeface="Arial" charset="0"/>
              </a:defRPr>
            </a:lvl1pPr>
            <a:lvl2pPr marL="742950" indent="-285750">
              <a:spcBef>
                <a:spcPct val="20000"/>
              </a:spcBef>
              <a:buChar char="–"/>
              <a:defRPr sz="13400">
                <a:solidFill>
                  <a:schemeClr val="tx1"/>
                </a:solidFill>
                <a:latin typeface="Arial" charset="0"/>
              </a:defRPr>
            </a:lvl2pPr>
            <a:lvl3pPr marL="1143000" indent="-228600">
              <a:spcBef>
                <a:spcPct val="20000"/>
              </a:spcBef>
              <a:buChar char="•"/>
              <a:defRPr sz="11500">
                <a:solidFill>
                  <a:schemeClr val="tx1"/>
                </a:solidFill>
                <a:latin typeface="Arial" charset="0"/>
              </a:defRPr>
            </a:lvl3pPr>
            <a:lvl4pPr marL="1600200" indent="-228600">
              <a:spcBef>
                <a:spcPct val="20000"/>
              </a:spcBef>
              <a:buChar char="–"/>
              <a:defRPr sz="9600">
                <a:solidFill>
                  <a:schemeClr val="tx1"/>
                </a:solidFill>
                <a:latin typeface="Arial" charset="0"/>
              </a:defRPr>
            </a:lvl4pPr>
            <a:lvl5pPr marL="2057400" indent="-228600">
              <a:spcBef>
                <a:spcPct val="20000"/>
              </a:spcBef>
              <a:buChar char="»"/>
              <a:defRPr sz="9600">
                <a:solidFill>
                  <a:schemeClr val="tx1"/>
                </a:solidFill>
                <a:latin typeface="Arial" charset="0"/>
              </a:defRPr>
            </a:lvl5pPr>
            <a:lvl6pPr marL="2514600" indent="-228600" eaLnBrk="0" fontAlgn="base" hangingPunct="0">
              <a:spcBef>
                <a:spcPct val="20000"/>
              </a:spcBef>
              <a:spcAft>
                <a:spcPct val="0"/>
              </a:spcAft>
              <a:buChar char="»"/>
              <a:defRPr sz="9600">
                <a:solidFill>
                  <a:schemeClr val="tx1"/>
                </a:solidFill>
                <a:latin typeface="Arial" charset="0"/>
              </a:defRPr>
            </a:lvl6pPr>
            <a:lvl7pPr marL="2971800" indent="-228600" eaLnBrk="0" fontAlgn="base" hangingPunct="0">
              <a:spcBef>
                <a:spcPct val="20000"/>
              </a:spcBef>
              <a:spcAft>
                <a:spcPct val="0"/>
              </a:spcAft>
              <a:buChar char="»"/>
              <a:defRPr sz="9600">
                <a:solidFill>
                  <a:schemeClr val="tx1"/>
                </a:solidFill>
                <a:latin typeface="Arial" charset="0"/>
              </a:defRPr>
            </a:lvl7pPr>
            <a:lvl8pPr marL="3429000" indent="-228600" eaLnBrk="0" fontAlgn="base" hangingPunct="0">
              <a:spcBef>
                <a:spcPct val="20000"/>
              </a:spcBef>
              <a:spcAft>
                <a:spcPct val="0"/>
              </a:spcAft>
              <a:buChar char="»"/>
              <a:defRPr sz="9600">
                <a:solidFill>
                  <a:schemeClr val="tx1"/>
                </a:solidFill>
                <a:latin typeface="Arial" charset="0"/>
              </a:defRPr>
            </a:lvl8pPr>
            <a:lvl9pPr marL="3886200" indent="-228600" eaLnBrk="0" fontAlgn="base" hangingPunct="0">
              <a:spcBef>
                <a:spcPct val="20000"/>
              </a:spcBef>
              <a:spcAft>
                <a:spcPct val="0"/>
              </a:spcAft>
              <a:buChar char="»"/>
              <a:defRPr sz="9600">
                <a:solidFill>
                  <a:schemeClr val="tx1"/>
                </a:solidFill>
                <a:latin typeface="Arial" charset="0"/>
              </a:defRPr>
            </a:lvl9pPr>
          </a:lstStyle>
          <a:p>
            <a:pPr eaLnBrk="1" hangingPunct="1">
              <a:spcBef>
                <a:spcPct val="0"/>
              </a:spcBef>
              <a:buFontTx/>
              <a:buNone/>
            </a:pPr>
            <a:endParaRPr lang="en-US" altLang="en-US" sz="1900">
              <a:latin typeface="Times New Roman" pitchFamily="18" charset="0"/>
            </a:endParaRPr>
          </a:p>
        </p:txBody>
      </p:sp>
      <p:sp>
        <p:nvSpPr>
          <p:cNvPr id="4128" name="Rectangle 1514"/>
          <p:cNvSpPr>
            <a:spLocks noChangeArrowheads="1"/>
          </p:cNvSpPr>
          <p:nvPr/>
        </p:nvSpPr>
        <p:spPr bwMode="auto">
          <a:xfrm>
            <a:off x="609601" y="22415859"/>
            <a:ext cx="123583" cy="431091"/>
          </a:xfrm>
          <a:prstGeom prst="rect">
            <a:avLst/>
          </a:prstGeom>
          <a:noFill/>
          <a:ln>
            <a:noFill/>
          </a:ln>
          <a:effectLst/>
          <a:extLst>
            <a:ext uri="{909E8E84-426E-40DD-AFC4-6F175D3DCCD1}">
              <a14:hiddenFill xmlns:a14="http://schemas.microsoft.com/office/drawing/2010/main">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1162" tIns="30581" rIns="61162" bIns="30581" anchor="ctr">
            <a:spAutoFit/>
          </a:bodyPr>
          <a:lstStyle>
            <a:lvl1pPr>
              <a:spcBef>
                <a:spcPct val="20000"/>
              </a:spcBef>
              <a:buChar char="•"/>
              <a:defRPr sz="15400">
                <a:solidFill>
                  <a:schemeClr val="tx1"/>
                </a:solidFill>
                <a:latin typeface="Arial" charset="0"/>
              </a:defRPr>
            </a:lvl1pPr>
            <a:lvl2pPr marL="742950" indent="-285750">
              <a:spcBef>
                <a:spcPct val="20000"/>
              </a:spcBef>
              <a:buChar char="–"/>
              <a:defRPr sz="13400">
                <a:solidFill>
                  <a:schemeClr val="tx1"/>
                </a:solidFill>
                <a:latin typeface="Arial" charset="0"/>
              </a:defRPr>
            </a:lvl2pPr>
            <a:lvl3pPr marL="1143000" indent="-228600">
              <a:spcBef>
                <a:spcPct val="20000"/>
              </a:spcBef>
              <a:buChar char="•"/>
              <a:defRPr sz="11500">
                <a:solidFill>
                  <a:schemeClr val="tx1"/>
                </a:solidFill>
                <a:latin typeface="Arial" charset="0"/>
              </a:defRPr>
            </a:lvl3pPr>
            <a:lvl4pPr marL="1600200" indent="-228600">
              <a:spcBef>
                <a:spcPct val="20000"/>
              </a:spcBef>
              <a:buChar char="–"/>
              <a:defRPr sz="9600">
                <a:solidFill>
                  <a:schemeClr val="tx1"/>
                </a:solidFill>
                <a:latin typeface="Arial" charset="0"/>
              </a:defRPr>
            </a:lvl4pPr>
            <a:lvl5pPr marL="2057400" indent="-228600">
              <a:spcBef>
                <a:spcPct val="20000"/>
              </a:spcBef>
              <a:buChar char="»"/>
              <a:defRPr sz="9600">
                <a:solidFill>
                  <a:schemeClr val="tx1"/>
                </a:solidFill>
                <a:latin typeface="Arial" charset="0"/>
              </a:defRPr>
            </a:lvl5pPr>
            <a:lvl6pPr marL="2514600" indent="-228600" eaLnBrk="0" fontAlgn="base" hangingPunct="0">
              <a:spcBef>
                <a:spcPct val="20000"/>
              </a:spcBef>
              <a:spcAft>
                <a:spcPct val="0"/>
              </a:spcAft>
              <a:buChar char="»"/>
              <a:defRPr sz="9600">
                <a:solidFill>
                  <a:schemeClr val="tx1"/>
                </a:solidFill>
                <a:latin typeface="Arial" charset="0"/>
              </a:defRPr>
            </a:lvl6pPr>
            <a:lvl7pPr marL="2971800" indent="-228600" eaLnBrk="0" fontAlgn="base" hangingPunct="0">
              <a:spcBef>
                <a:spcPct val="20000"/>
              </a:spcBef>
              <a:spcAft>
                <a:spcPct val="0"/>
              </a:spcAft>
              <a:buChar char="»"/>
              <a:defRPr sz="9600">
                <a:solidFill>
                  <a:schemeClr val="tx1"/>
                </a:solidFill>
                <a:latin typeface="Arial" charset="0"/>
              </a:defRPr>
            </a:lvl7pPr>
            <a:lvl8pPr marL="3429000" indent="-228600" eaLnBrk="0" fontAlgn="base" hangingPunct="0">
              <a:spcBef>
                <a:spcPct val="20000"/>
              </a:spcBef>
              <a:spcAft>
                <a:spcPct val="0"/>
              </a:spcAft>
              <a:buChar char="»"/>
              <a:defRPr sz="9600">
                <a:solidFill>
                  <a:schemeClr val="tx1"/>
                </a:solidFill>
                <a:latin typeface="Arial" charset="0"/>
              </a:defRPr>
            </a:lvl8pPr>
            <a:lvl9pPr marL="3886200" indent="-228600" eaLnBrk="0" fontAlgn="base" hangingPunct="0">
              <a:spcBef>
                <a:spcPct val="20000"/>
              </a:spcBef>
              <a:spcAft>
                <a:spcPct val="0"/>
              </a:spcAft>
              <a:buChar char="»"/>
              <a:defRPr sz="9600">
                <a:solidFill>
                  <a:schemeClr val="tx1"/>
                </a:solidFill>
                <a:latin typeface="Arial" charset="0"/>
              </a:defRPr>
            </a:lvl9pPr>
          </a:lstStyle>
          <a:p>
            <a:pPr>
              <a:spcBef>
                <a:spcPct val="0"/>
              </a:spcBef>
              <a:buFontTx/>
              <a:buNone/>
            </a:pPr>
            <a:endParaRPr lang="en-US" altLang="en-US" sz="2400">
              <a:latin typeface="Times New Roman" pitchFamily="18" charset="0"/>
            </a:endParaRPr>
          </a:p>
        </p:txBody>
      </p:sp>
      <p:sp>
        <p:nvSpPr>
          <p:cNvPr id="4129" name="Rectangle 1534"/>
          <p:cNvSpPr>
            <a:spLocks noChangeArrowheads="1"/>
          </p:cNvSpPr>
          <p:nvPr/>
        </p:nvSpPr>
        <p:spPr bwMode="auto">
          <a:xfrm>
            <a:off x="2" y="21156972"/>
            <a:ext cx="123583" cy="431091"/>
          </a:xfrm>
          <a:prstGeom prst="rect">
            <a:avLst/>
          </a:prstGeom>
          <a:noFill/>
          <a:ln>
            <a:noFill/>
          </a:ln>
          <a:effectLst/>
          <a:extLst>
            <a:ext uri="{909E8E84-426E-40DD-AFC4-6F175D3DCCD1}">
              <a14:hiddenFill xmlns:a14="http://schemas.microsoft.com/office/drawing/2010/main">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1162" tIns="30581" rIns="61162" bIns="30581" anchor="ctr">
            <a:spAutoFit/>
          </a:bodyPr>
          <a:lstStyle>
            <a:lvl1pPr>
              <a:spcBef>
                <a:spcPct val="20000"/>
              </a:spcBef>
              <a:buChar char="•"/>
              <a:defRPr sz="15400">
                <a:solidFill>
                  <a:schemeClr val="tx1"/>
                </a:solidFill>
                <a:latin typeface="Arial" charset="0"/>
              </a:defRPr>
            </a:lvl1pPr>
            <a:lvl2pPr marL="742950" indent="-285750">
              <a:spcBef>
                <a:spcPct val="20000"/>
              </a:spcBef>
              <a:buChar char="–"/>
              <a:defRPr sz="13400">
                <a:solidFill>
                  <a:schemeClr val="tx1"/>
                </a:solidFill>
                <a:latin typeface="Arial" charset="0"/>
              </a:defRPr>
            </a:lvl2pPr>
            <a:lvl3pPr marL="1143000" indent="-228600">
              <a:spcBef>
                <a:spcPct val="20000"/>
              </a:spcBef>
              <a:buChar char="•"/>
              <a:defRPr sz="11500">
                <a:solidFill>
                  <a:schemeClr val="tx1"/>
                </a:solidFill>
                <a:latin typeface="Arial" charset="0"/>
              </a:defRPr>
            </a:lvl3pPr>
            <a:lvl4pPr marL="1600200" indent="-228600">
              <a:spcBef>
                <a:spcPct val="20000"/>
              </a:spcBef>
              <a:buChar char="–"/>
              <a:defRPr sz="9600">
                <a:solidFill>
                  <a:schemeClr val="tx1"/>
                </a:solidFill>
                <a:latin typeface="Arial" charset="0"/>
              </a:defRPr>
            </a:lvl4pPr>
            <a:lvl5pPr marL="2057400" indent="-228600">
              <a:spcBef>
                <a:spcPct val="20000"/>
              </a:spcBef>
              <a:buChar char="»"/>
              <a:defRPr sz="9600">
                <a:solidFill>
                  <a:schemeClr val="tx1"/>
                </a:solidFill>
                <a:latin typeface="Arial" charset="0"/>
              </a:defRPr>
            </a:lvl5pPr>
            <a:lvl6pPr marL="2514600" indent="-228600" eaLnBrk="0" fontAlgn="base" hangingPunct="0">
              <a:spcBef>
                <a:spcPct val="20000"/>
              </a:spcBef>
              <a:spcAft>
                <a:spcPct val="0"/>
              </a:spcAft>
              <a:buChar char="»"/>
              <a:defRPr sz="9600">
                <a:solidFill>
                  <a:schemeClr val="tx1"/>
                </a:solidFill>
                <a:latin typeface="Arial" charset="0"/>
              </a:defRPr>
            </a:lvl6pPr>
            <a:lvl7pPr marL="2971800" indent="-228600" eaLnBrk="0" fontAlgn="base" hangingPunct="0">
              <a:spcBef>
                <a:spcPct val="20000"/>
              </a:spcBef>
              <a:spcAft>
                <a:spcPct val="0"/>
              </a:spcAft>
              <a:buChar char="»"/>
              <a:defRPr sz="9600">
                <a:solidFill>
                  <a:schemeClr val="tx1"/>
                </a:solidFill>
                <a:latin typeface="Arial" charset="0"/>
              </a:defRPr>
            </a:lvl7pPr>
            <a:lvl8pPr marL="3429000" indent="-228600" eaLnBrk="0" fontAlgn="base" hangingPunct="0">
              <a:spcBef>
                <a:spcPct val="20000"/>
              </a:spcBef>
              <a:spcAft>
                <a:spcPct val="0"/>
              </a:spcAft>
              <a:buChar char="»"/>
              <a:defRPr sz="9600">
                <a:solidFill>
                  <a:schemeClr val="tx1"/>
                </a:solidFill>
                <a:latin typeface="Arial" charset="0"/>
              </a:defRPr>
            </a:lvl8pPr>
            <a:lvl9pPr marL="3886200" indent="-228600" eaLnBrk="0" fontAlgn="base" hangingPunct="0">
              <a:spcBef>
                <a:spcPct val="20000"/>
              </a:spcBef>
              <a:spcAft>
                <a:spcPct val="0"/>
              </a:spcAft>
              <a:buChar char="»"/>
              <a:defRPr sz="9600">
                <a:solidFill>
                  <a:schemeClr val="tx1"/>
                </a:solidFill>
                <a:latin typeface="Arial" charset="0"/>
              </a:defRPr>
            </a:lvl9pPr>
          </a:lstStyle>
          <a:p>
            <a:pPr>
              <a:spcBef>
                <a:spcPct val="0"/>
              </a:spcBef>
              <a:buFontTx/>
              <a:buNone/>
            </a:pPr>
            <a:endParaRPr lang="en-US" altLang="en-US" sz="2400">
              <a:latin typeface="Times New Roman" pitchFamily="18" charset="0"/>
            </a:endParaRPr>
          </a:p>
        </p:txBody>
      </p:sp>
      <p:sp>
        <p:nvSpPr>
          <p:cNvPr id="4130" name="Rectangle 1535"/>
          <p:cNvSpPr>
            <a:spLocks noChangeArrowheads="1"/>
          </p:cNvSpPr>
          <p:nvPr/>
        </p:nvSpPr>
        <p:spPr bwMode="auto">
          <a:xfrm>
            <a:off x="2" y="21372512"/>
            <a:ext cx="123583" cy="354147"/>
          </a:xfrm>
          <a:prstGeom prst="rect">
            <a:avLst/>
          </a:prstGeom>
          <a:noFill/>
          <a:ln>
            <a:noFill/>
          </a:ln>
          <a:effectLst/>
          <a:extLst>
            <a:ext uri="{909E8E84-426E-40DD-AFC4-6F175D3DCCD1}">
              <a14:hiddenFill xmlns:a14="http://schemas.microsoft.com/office/drawing/2010/main">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1162" tIns="30581" rIns="61162" bIns="30581">
            <a:spAutoFit/>
          </a:bodyPr>
          <a:lstStyle>
            <a:lvl1pPr>
              <a:spcBef>
                <a:spcPct val="20000"/>
              </a:spcBef>
              <a:buChar char="•"/>
              <a:defRPr sz="15400">
                <a:solidFill>
                  <a:schemeClr val="tx1"/>
                </a:solidFill>
                <a:latin typeface="Arial" charset="0"/>
              </a:defRPr>
            </a:lvl1pPr>
            <a:lvl2pPr marL="742950" indent="-285750">
              <a:spcBef>
                <a:spcPct val="20000"/>
              </a:spcBef>
              <a:buChar char="–"/>
              <a:defRPr sz="13400">
                <a:solidFill>
                  <a:schemeClr val="tx1"/>
                </a:solidFill>
                <a:latin typeface="Arial" charset="0"/>
              </a:defRPr>
            </a:lvl2pPr>
            <a:lvl3pPr marL="1143000" indent="-228600">
              <a:spcBef>
                <a:spcPct val="20000"/>
              </a:spcBef>
              <a:buChar char="•"/>
              <a:defRPr sz="11500">
                <a:solidFill>
                  <a:schemeClr val="tx1"/>
                </a:solidFill>
                <a:latin typeface="Arial" charset="0"/>
              </a:defRPr>
            </a:lvl3pPr>
            <a:lvl4pPr marL="1600200" indent="-228600">
              <a:spcBef>
                <a:spcPct val="20000"/>
              </a:spcBef>
              <a:buChar char="–"/>
              <a:defRPr sz="9600">
                <a:solidFill>
                  <a:schemeClr val="tx1"/>
                </a:solidFill>
                <a:latin typeface="Arial" charset="0"/>
              </a:defRPr>
            </a:lvl4pPr>
            <a:lvl5pPr marL="2057400" indent="-228600">
              <a:spcBef>
                <a:spcPct val="20000"/>
              </a:spcBef>
              <a:buChar char="»"/>
              <a:defRPr sz="9600">
                <a:solidFill>
                  <a:schemeClr val="tx1"/>
                </a:solidFill>
                <a:latin typeface="Arial" charset="0"/>
              </a:defRPr>
            </a:lvl5pPr>
            <a:lvl6pPr marL="2514600" indent="-228600" eaLnBrk="0" fontAlgn="base" hangingPunct="0">
              <a:spcBef>
                <a:spcPct val="20000"/>
              </a:spcBef>
              <a:spcAft>
                <a:spcPct val="0"/>
              </a:spcAft>
              <a:buChar char="»"/>
              <a:defRPr sz="9600">
                <a:solidFill>
                  <a:schemeClr val="tx1"/>
                </a:solidFill>
                <a:latin typeface="Arial" charset="0"/>
              </a:defRPr>
            </a:lvl6pPr>
            <a:lvl7pPr marL="2971800" indent="-228600" eaLnBrk="0" fontAlgn="base" hangingPunct="0">
              <a:spcBef>
                <a:spcPct val="20000"/>
              </a:spcBef>
              <a:spcAft>
                <a:spcPct val="0"/>
              </a:spcAft>
              <a:buChar char="»"/>
              <a:defRPr sz="9600">
                <a:solidFill>
                  <a:schemeClr val="tx1"/>
                </a:solidFill>
                <a:latin typeface="Arial" charset="0"/>
              </a:defRPr>
            </a:lvl7pPr>
            <a:lvl8pPr marL="3429000" indent="-228600" eaLnBrk="0" fontAlgn="base" hangingPunct="0">
              <a:spcBef>
                <a:spcPct val="20000"/>
              </a:spcBef>
              <a:spcAft>
                <a:spcPct val="0"/>
              </a:spcAft>
              <a:buChar char="»"/>
              <a:defRPr sz="9600">
                <a:solidFill>
                  <a:schemeClr val="tx1"/>
                </a:solidFill>
                <a:latin typeface="Arial" charset="0"/>
              </a:defRPr>
            </a:lvl8pPr>
            <a:lvl9pPr marL="3886200" indent="-228600" eaLnBrk="0" fontAlgn="base" hangingPunct="0">
              <a:spcBef>
                <a:spcPct val="20000"/>
              </a:spcBef>
              <a:spcAft>
                <a:spcPct val="0"/>
              </a:spcAft>
              <a:buChar char="»"/>
              <a:defRPr sz="9600">
                <a:solidFill>
                  <a:schemeClr val="tx1"/>
                </a:solidFill>
                <a:latin typeface="Arial" charset="0"/>
              </a:defRPr>
            </a:lvl9pPr>
          </a:lstStyle>
          <a:p>
            <a:pPr eaLnBrk="1" hangingPunct="1">
              <a:spcBef>
                <a:spcPct val="0"/>
              </a:spcBef>
              <a:buFontTx/>
              <a:buNone/>
            </a:pPr>
            <a:endParaRPr lang="en-US" altLang="en-US" sz="1900">
              <a:latin typeface="Times New Roman" pitchFamily="18" charset="0"/>
            </a:endParaRPr>
          </a:p>
        </p:txBody>
      </p:sp>
      <p:sp>
        <p:nvSpPr>
          <p:cNvPr id="4132" name="Rectangle 1671"/>
          <p:cNvSpPr>
            <a:spLocks noChangeArrowheads="1"/>
          </p:cNvSpPr>
          <p:nvPr/>
        </p:nvSpPr>
        <p:spPr bwMode="auto">
          <a:xfrm>
            <a:off x="2" y="21064538"/>
            <a:ext cx="123583" cy="354147"/>
          </a:xfrm>
          <a:prstGeom prst="rect">
            <a:avLst/>
          </a:prstGeom>
          <a:noFill/>
          <a:ln>
            <a:noFill/>
          </a:ln>
          <a:effectLst/>
          <a:extLst>
            <a:ext uri="{909E8E84-426E-40DD-AFC4-6F175D3DCCD1}">
              <a14:hiddenFill xmlns:a14="http://schemas.microsoft.com/office/drawing/2010/main">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1162" tIns="30581" rIns="61162" bIns="30581">
            <a:spAutoFit/>
          </a:bodyPr>
          <a:lstStyle>
            <a:lvl1pPr>
              <a:spcBef>
                <a:spcPct val="20000"/>
              </a:spcBef>
              <a:buChar char="•"/>
              <a:defRPr sz="15400">
                <a:solidFill>
                  <a:schemeClr val="tx1"/>
                </a:solidFill>
                <a:latin typeface="Arial" charset="0"/>
              </a:defRPr>
            </a:lvl1pPr>
            <a:lvl2pPr marL="742950" indent="-285750">
              <a:spcBef>
                <a:spcPct val="20000"/>
              </a:spcBef>
              <a:buChar char="–"/>
              <a:defRPr sz="13400">
                <a:solidFill>
                  <a:schemeClr val="tx1"/>
                </a:solidFill>
                <a:latin typeface="Arial" charset="0"/>
              </a:defRPr>
            </a:lvl2pPr>
            <a:lvl3pPr marL="1143000" indent="-228600">
              <a:spcBef>
                <a:spcPct val="20000"/>
              </a:spcBef>
              <a:buChar char="•"/>
              <a:defRPr sz="11500">
                <a:solidFill>
                  <a:schemeClr val="tx1"/>
                </a:solidFill>
                <a:latin typeface="Arial" charset="0"/>
              </a:defRPr>
            </a:lvl3pPr>
            <a:lvl4pPr marL="1600200" indent="-228600">
              <a:spcBef>
                <a:spcPct val="20000"/>
              </a:spcBef>
              <a:buChar char="–"/>
              <a:defRPr sz="9600">
                <a:solidFill>
                  <a:schemeClr val="tx1"/>
                </a:solidFill>
                <a:latin typeface="Arial" charset="0"/>
              </a:defRPr>
            </a:lvl4pPr>
            <a:lvl5pPr marL="2057400" indent="-228600">
              <a:spcBef>
                <a:spcPct val="20000"/>
              </a:spcBef>
              <a:buChar char="»"/>
              <a:defRPr sz="9600">
                <a:solidFill>
                  <a:schemeClr val="tx1"/>
                </a:solidFill>
                <a:latin typeface="Arial" charset="0"/>
              </a:defRPr>
            </a:lvl5pPr>
            <a:lvl6pPr marL="2514600" indent="-228600" eaLnBrk="0" fontAlgn="base" hangingPunct="0">
              <a:spcBef>
                <a:spcPct val="20000"/>
              </a:spcBef>
              <a:spcAft>
                <a:spcPct val="0"/>
              </a:spcAft>
              <a:buChar char="»"/>
              <a:defRPr sz="9600">
                <a:solidFill>
                  <a:schemeClr val="tx1"/>
                </a:solidFill>
                <a:latin typeface="Arial" charset="0"/>
              </a:defRPr>
            </a:lvl6pPr>
            <a:lvl7pPr marL="2971800" indent="-228600" eaLnBrk="0" fontAlgn="base" hangingPunct="0">
              <a:spcBef>
                <a:spcPct val="20000"/>
              </a:spcBef>
              <a:spcAft>
                <a:spcPct val="0"/>
              </a:spcAft>
              <a:buChar char="»"/>
              <a:defRPr sz="9600">
                <a:solidFill>
                  <a:schemeClr val="tx1"/>
                </a:solidFill>
                <a:latin typeface="Arial" charset="0"/>
              </a:defRPr>
            </a:lvl7pPr>
            <a:lvl8pPr marL="3429000" indent="-228600" eaLnBrk="0" fontAlgn="base" hangingPunct="0">
              <a:spcBef>
                <a:spcPct val="20000"/>
              </a:spcBef>
              <a:spcAft>
                <a:spcPct val="0"/>
              </a:spcAft>
              <a:buChar char="»"/>
              <a:defRPr sz="9600">
                <a:solidFill>
                  <a:schemeClr val="tx1"/>
                </a:solidFill>
                <a:latin typeface="Arial" charset="0"/>
              </a:defRPr>
            </a:lvl8pPr>
            <a:lvl9pPr marL="3886200" indent="-228600" eaLnBrk="0" fontAlgn="base" hangingPunct="0">
              <a:spcBef>
                <a:spcPct val="20000"/>
              </a:spcBef>
              <a:spcAft>
                <a:spcPct val="0"/>
              </a:spcAft>
              <a:buChar char="»"/>
              <a:defRPr sz="9600">
                <a:solidFill>
                  <a:schemeClr val="tx1"/>
                </a:solidFill>
                <a:latin typeface="Arial" charset="0"/>
              </a:defRPr>
            </a:lvl9pPr>
          </a:lstStyle>
          <a:p>
            <a:pPr eaLnBrk="1" hangingPunct="1">
              <a:spcBef>
                <a:spcPct val="0"/>
              </a:spcBef>
              <a:buFontTx/>
              <a:buNone/>
            </a:pPr>
            <a:endParaRPr lang="en-US" altLang="en-US" sz="1900">
              <a:latin typeface="Times New Roman" pitchFamily="18" charset="0"/>
            </a:endParaRPr>
          </a:p>
        </p:txBody>
      </p:sp>
      <p:sp>
        <p:nvSpPr>
          <p:cNvPr id="4155" name="Rectangle 1749"/>
          <p:cNvSpPr>
            <a:spLocks noChangeArrowheads="1"/>
          </p:cNvSpPr>
          <p:nvPr/>
        </p:nvSpPr>
        <p:spPr bwMode="auto">
          <a:xfrm>
            <a:off x="2" y="22230167"/>
            <a:ext cx="354351" cy="584979"/>
          </a:xfrm>
          <a:prstGeom prst="rect">
            <a:avLst/>
          </a:prstGeom>
          <a:noFill/>
          <a:ln>
            <a:noFill/>
          </a:ln>
          <a:effectLst/>
          <a:extLst>
            <a:ext uri="{909E8E84-426E-40DD-AFC4-6F175D3DCCD1}">
              <a14:hiddenFill xmlns:a14="http://schemas.microsoft.com/office/drawing/2010/main">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1162" tIns="30581" rIns="61162" bIns="30581" anchor="ctr">
            <a:spAutoFit/>
          </a:bodyPr>
          <a:lstStyle>
            <a:lvl1pPr>
              <a:spcBef>
                <a:spcPct val="20000"/>
              </a:spcBef>
              <a:buChar char="•"/>
              <a:tabLst>
                <a:tab pos="228600" algn="l"/>
              </a:tabLst>
              <a:defRPr sz="15400">
                <a:solidFill>
                  <a:schemeClr val="tx1"/>
                </a:solidFill>
                <a:latin typeface="Arial" charset="0"/>
              </a:defRPr>
            </a:lvl1pPr>
            <a:lvl2pPr marL="742950" indent="-285750">
              <a:spcBef>
                <a:spcPct val="20000"/>
              </a:spcBef>
              <a:buChar char="–"/>
              <a:tabLst>
                <a:tab pos="228600" algn="l"/>
              </a:tabLst>
              <a:defRPr sz="13400">
                <a:solidFill>
                  <a:schemeClr val="tx1"/>
                </a:solidFill>
                <a:latin typeface="Arial" charset="0"/>
              </a:defRPr>
            </a:lvl2pPr>
            <a:lvl3pPr marL="1143000" indent="-228600">
              <a:spcBef>
                <a:spcPct val="20000"/>
              </a:spcBef>
              <a:buChar char="•"/>
              <a:tabLst>
                <a:tab pos="228600" algn="l"/>
              </a:tabLst>
              <a:defRPr sz="11500">
                <a:solidFill>
                  <a:schemeClr val="tx1"/>
                </a:solidFill>
                <a:latin typeface="Arial" charset="0"/>
              </a:defRPr>
            </a:lvl3pPr>
            <a:lvl4pPr marL="1600200" indent="-228600">
              <a:spcBef>
                <a:spcPct val="20000"/>
              </a:spcBef>
              <a:buChar char="–"/>
              <a:tabLst>
                <a:tab pos="228600" algn="l"/>
              </a:tabLst>
              <a:defRPr sz="9600">
                <a:solidFill>
                  <a:schemeClr val="tx1"/>
                </a:solidFill>
                <a:latin typeface="Arial" charset="0"/>
              </a:defRPr>
            </a:lvl4pPr>
            <a:lvl5pPr marL="2057400" indent="-228600">
              <a:spcBef>
                <a:spcPct val="20000"/>
              </a:spcBef>
              <a:buChar char="»"/>
              <a:tabLst>
                <a:tab pos="228600" algn="l"/>
              </a:tabLst>
              <a:defRPr sz="9600">
                <a:solidFill>
                  <a:schemeClr val="tx1"/>
                </a:solidFill>
                <a:latin typeface="Arial" charset="0"/>
              </a:defRPr>
            </a:lvl5pPr>
            <a:lvl6pPr marL="2514600" indent="-228600" eaLnBrk="0" fontAlgn="base" hangingPunct="0">
              <a:spcBef>
                <a:spcPct val="20000"/>
              </a:spcBef>
              <a:spcAft>
                <a:spcPct val="0"/>
              </a:spcAft>
              <a:buChar char="»"/>
              <a:tabLst>
                <a:tab pos="228600" algn="l"/>
              </a:tabLst>
              <a:defRPr sz="9600">
                <a:solidFill>
                  <a:schemeClr val="tx1"/>
                </a:solidFill>
                <a:latin typeface="Arial" charset="0"/>
              </a:defRPr>
            </a:lvl6pPr>
            <a:lvl7pPr marL="2971800" indent="-228600" eaLnBrk="0" fontAlgn="base" hangingPunct="0">
              <a:spcBef>
                <a:spcPct val="20000"/>
              </a:spcBef>
              <a:spcAft>
                <a:spcPct val="0"/>
              </a:spcAft>
              <a:buChar char="»"/>
              <a:tabLst>
                <a:tab pos="228600" algn="l"/>
              </a:tabLst>
              <a:defRPr sz="9600">
                <a:solidFill>
                  <a:schemeClr val="tx1"/>
                </a:solidFill>
                <a:latin typeface="Arial" charset="0"/>
              </a:defRPr>
            </a:lvl7pPr>
            <a:lvl8pPr marL="3429000" indent="-228600" eaLnBrk="0" fontAlgn="base" hangingPunct="0">
              <a:spcBef>
                <a:spcPct val="20000"/>
              </a:spcBef>
              <a:spcAft>
                <a:spcPct val="0"/>
              </a:spcAft>
              <a:buChar char="»"/>
              <a:tabLst>
                <a:tab pos="228600" algn="l"/>
              </a:tabLst>
              <a:defRPr sz="9600">
                <a:solidFill>
                  <a:schemeClr val="tx1"/>
                </a:solidFill>
                <a:latin typeface="Arial" charset="0"/>
              </a:defRPr>
            </a:lvl8pPr>
            <a:lvl9pPr marL="3886200" indent="-228600" eaLnBrk="0" fontAlgn="base" hangingPunct="0">
              <a:spcBef>
                <a:spcPct val="20000"/>
              </a:spcBef>
              <a:spcAft>
                <a:spcPct val="0"/>
              </a:spcAft>
              <a:buChar char="»"/>
              <a:tabLst>
                <a:tab pos="228600" algn="l"/>
              </a:tabLst>
              <a:defRPr sz="9600">
                <a:solidFill>
                  <a:schemeClr val="tx1"/>
                </a:solidFill>
                <a:latin typeface="Arial" charset="0"/>
              </a:defRPr>
            </a:lvl9pPr>
          </a:lstStyle>
          <a:p>
            <a:pPr>
              <a:spcBef>
                <a:spcPct val="0"/>
              </a:spcBef>
              <a:buFontTx/>
              <a:buNone/>
            </a:pPr>
            <a:r>
              <a:rPr lang="en-US" altLang="en-US" sz="1000">
                <a:latin typeface="Times New Roman" pitchFamily="18" charset="0"/>
                <a:cs typeface="Times New Roman" pitchFamily="18" charset="0"/>
              </a:rPr>
              <a:t>	</a:t>
            </a:r>
            <a:endParaRPr lang="en-US" altLang="en-US" sz="2900">
              <a:latin typeface="Times New Roman" pitchFamily="18" charset="0"/>
            </a:endParaRPr>
          </a:p>
          <a:p>
            <a:pPr>
              <a:spcBef>
                <a:spcPct val="0"/>
              </a:spcBef>
              <a:buFontTx/>
              <a:buNone/>
            </a:pPr>
            <a:endParaRPr lang="en-US" altLang="en-US" sz="2400">
              <a:latin typeface="Times New Roman" pitchFamily="18" charset="0"/>
            </a:endParaRPr>
          </a:p>
        </p:txBody>
      </p:sp>
      <p:sp>
        <p:nvSpPr>
          <p:cNvPr id="4157" name="Rectangle 1670"/>
          <p:cNvSpPr>
            <a:spLocks noChangeArrowheads="1"/>
          </p:cNvSpPr>
          <p:nvPr/>
        </p:nvSpPr>
        <p:spPr bwMode="auto">
          <a:xfrm>
            <a:off x="838201" y="33498195"/>
            <a:ext cx="123583" cy="431091"/>
          </a:xfrm>
          <a:prstGeom prst="rect">
            <a:avLst/>
          </a:prstGeom>
          <a:noFill/>
          <a:ln>
            <a:noFill/>
          </a:ln>
          <a:effectLst/>
          <a:extLst>
            <a:ext uri="{909E8E84-426E-40DD-AFC4-6F175D3DCCD1}">
              <a14:hiddenFill xmlns:a14="http://schemas.microsoft.com/office/drawing/2010/main">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1162" tIns="30581" rIns="61162" bIns="30581" anchor="ctr">
            <a:spAutoFit/>
          </a:bodyPr>
          <a:lstStyle>
            <a:lvl1pPr>
              <a:spcBef>
                <a:spcPct val="20000"/>
              </a:spcBef>
              <a:buChar char="•"/>
              <a:defRPr sz="15400">
                <a:solidFill>
                  <a:schemeClr val="tx1"/>
                </a:solidFill>
                <a:latin typeface="Arial" charset="0"/>
              </a:defRPr>
            </a:lvl1pPr>
            <a:lvl2pPr marL="742950" indent="-285750">
              <a:spcBef>
                <a:spcPct val="20000"/>
              </a:spcBef>
              <a:buChar char="–"/>
              <a:defRPr sz="13400">
                <a:solidFill>
                  <a:schemeClr val="tx1"/>
                </a:solidFill>
                <a:latin typeface="Arial" charset="0"/>
              </a:defRPr>
            </a:lvl2pPr>
            <a:lvl3pPr marL="1143000" indent="-228600">
              <a:spcBef>
                <a:spcPct val="20000"/>
              </a:spcBef>
              <a:buChar char="•"/>
              <a:defRPr sz="11500">
                <a:solidFill>
                  <a:schemeClr val="tx1"/>
                </a:solidFill>
                <a:latin typeface="Arial" charset="0"/>
              </a:defRPr>
            </a:lvl3pPr>
            <a:lvl4pPr marL="1600200" indent="-228600">
              <a:spcBef>
                <a:spcPct val="20000"/>
              </a:spcBef>
              <a:buChar char="–"/>
              <a:defRPr sz="9600">
                <a:solidFill>
                  <a:schemeClr val="tx1"/>
                </a:solidFill>
                <a:latin typeface="Arial" charset="0"/>
              </a:defRPr>
            </a:lvl4pPr>
            <a:lvl5pPr marL="2057400" indent="-228600">
              <a:spcBef>
                <a:spcPct val="20000"/>
              </a:spcBef>
              <a:buChar char="»"/>
              <a:defRPr sz="9600">
                <a:solidFill>
                  <a:schemeClr val="tx1"/>
                </a:solidFill>
                <a:latin typeface="Arial" charset="0"/>
              </a:defRPr>
            </a:lvl5pPr>
            <a:lvl6pPr marL="2514600" indent="-228600" eaLnBrk="0" fontAlgn="base" hangingPunct="0">
              <a:spcBef>
                <a:spcPct val="20000"/>
              </a:spcBef>
              <a:spcAft>
                <a:spcPct val="0"/>
              </a:spcAft>
              <a:buChar char="»"/>
              <a:defRPr sz="9600">
                <a:solidFill>
                  <a:schemeClr val="tx1"/>
                </a:solidFill>
                <a:latin typeface="Arial" charset="0"/>
              </a:defRPr>
            </a:lvl6pPr>
            <a:lvl7pPr marL="2971800" indent="-228600" eaLnBrk="0" fontAlgn="base" hangingPunct="0">
              <a:spcBef>
                <a:spcPct val="20000"/>
              </a:spcBef>
              <a:spcAft>
                <a:spcPct val="0"/>
              </a:spcAft>
              <a:buChar char="»"/>
              <a:defRPr sz="9600">
                <a:solidFill>
                  <a:schemeClr val="tx1"/>
                </a:solidFill>
                <a:latin typeface="Arial" charset="0"/>
              </a:defRPr>
            </a:lvl7pPr>
            <a:lvl8pPr marL="3429000" indent="-228600" eaLnBrk="0" fontAlgn="base" hangingPunct="0">
              <a:spcBef>
                <a:spcPct val="20000"/>
              </a:spcBef>
              <a:spcAft>
                <a:spcPct val="0"/>
              </a:spcAft>
              <a:buChar char="»"/>
              <a:defRPr sz="9600">
                <a:solidFill>
                  <a:schemeClr val="tx1"/>
                </a:solidFill>
                <a:latin typeface="Arial" charset="0"/>
              </a:defRPr>
            </a:lvl8pPr>
            <a:lvl9pPr marL="3886200" indent="-228600" eaLnBrk="0" fontAlgn="base" hangingPunct="0">
              <a:spcBef>
                <a:spcPct val="20000"/>
              </a:spcBef>
              <a:spcAft>
                <a:spcPct val="0"/>
              </a:spcAft>
              <a:buChar char="»"/>
              <a:defRPr sz="9600">
                <a:solidFill>
                  <a:schemeClr val="tx1"/>
                </a:solidFill>
                <a:latin typeface="Arial" charset="0"/>
              </a:defRPr>
            </a:lvl9pPr>
          </a:lstStyle>
          <a:p>
            <a:pPr>
              <a:spcBef>
                <a:spcPct val="0"/>
              </a:spcBef>
              <a:buFontTx/>
              <a:buNone/>
            </a:pPr>
            <a:endParaRPr lang="en-US" altLang="en-US" sz="2400">
              <a:latin typeface="Times New Roman" pitchFamily="18" charset="0"/>
            </a:endParaRPr>
          </a:p>
        </p:txBody>
      </p:sp>
      <p:sp>
        <p:nvSpPr>
          <p:cNvPr id="4188" name="Text Box 1899"/>
          <p:cNvSpPr txBox="1">
            <a:spLocks noChangeArrowheads="1"/>
          </p:cNvSpPr>
          <p:nvPr/>
        </p:nvSpPr>
        <p:spPr bwMode="auto">
          <a:xfrm>
            <a:off x="8002587" y="1524000"/>
            <a:ext cx="15897226" cy="3539392"/>
          </a:xfrm>
          <a:prstGeom prst="rect">
            <a:avLst/>
          </a:prstGeom>
          <a:ln>
            <a:headEnd/>
            <a:tailEnd/>
          </a:ln>
          <a:extLst/>
        </p:spPr>
        <p:style>
          <a:lnRef idx="2">
            <a:schemeClr val="accent2"/>
          </a:lnRef>
          <a:fillRef idx="1">
            <a:schemeClr val="lt1"/>
          </a:fillRef>
          <a:effectRef idx="0">
            <a:schemeClr val="accent2"/>
          </a:effectRef>
          <a:fontRef idx="minor">
            <a:schemeClr val="dk1"/>
          </a:fontRef>
        </p:style>
        <p:txBody>
          <a:bodyPr lIns="91411" tIns="45701" rIns="91411" bIns="45701" numCol="2">
            <a:spAutoFit/>
          </a:bodyPr>
          <a:lstStyle>
            <a:lvl1pPr>
              <a:spcBef>
                <a:spcPct val="20000"/>
              </a:spcBef>
              <a:buChar char="•"/>
              <a:defRPr sz="15400">
                <a:solidFill>
                  <a:schemeClr val="tx1"/>
                </a:solidFill>
                <a:latin typeface="Arial" panose="020B0604020202020204" pitchFamily="34" charset="0"/>
              </a:defRPr>
            </a:lvl1pPr>
            <a:lvl2pPr marL="742950" indent="-285750">
              <a:spcBef>
                <a:spcPct val="20000"/>
              </a:spcBef>
              <a:buChar char="–"/>
              <a:defRPr sz="13400">
                <a:solidFill>
                  <a:schemeClr val="tx1"/>
                </a:solidFill>
                <a:latin typeface="Arial" panose="020B0604020202020204" pitchFamily="34" charset="0"/>
              </a:defRPr>
            </a:lvl2pPr>
            <a:lvl3pPr marL="1143000" indent="-228600">
              <a:spcBef>
                <a:spcPct val="20000"/>
              </a:spcBef>
              <a:buChar char="•"/>
              <a:defRPr sz="11500">
                <a:solidFill>
                  <a:schemeClr val="tx1"/>
                </a:solidFill>
                <a:latin typeface="Arial" panose="020B0604020202020204" pitchFamily="34" charset="0"/>
              </a:defRPr>
            </a:lvl3pPr>
            <a:lvl4pPr marL="1600200" indent="-228600">
              <a:spcBef>
                <a:spcPct val="20000"/>
              </a:spcBef>
              <a:buChar char="–"/>
              <a:defRPr sz="9600">
                <a:solidFill>
                  <a:schemeClr val="tx1"/>
                </a:solidFill>
                <a:latin typeface="Arial" panose="020B0604020202020204" pitchFamily="34" charset="0"/>
              </a:defRPr>
            </a:lvl4pPr>
            <a:lvl5pPr marL="2057400" indent="-228600">
              <a:spcBef>
                <a:spcPct val="20000"/>
              </a:spcBef>
              <a:buChar char="»"/>
              <a:defRPr sz="9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9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9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9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9600">
                <a:solidFill>
                  <a:schemeClr val="tx1"/>
                </a:solidFill>
                <a:latin typeface="Arial" panose="020B0604020202020204" pitchFamily="34" charset="0"/>
              </a:defRPr>
            </a:lvl9pPr>
          </a:lstStyle>
          <a:p>
            <a:pPr eaLnBrk="1" hangingPunct="1">
              <a:spcBef>
                <a:spcPct val="0"/>
              </a:spcBef>
              <a:buFontTx/>
              <a:buNone/>
              <a:defRPr/>
            </a:pPr>
            <a:endParaRPr lang="en-US" altLang="en-US" sz="3200" dirty="0" smtClean="0">
              <a:latin typeface="Cambria Math" panose="02040503050406030204" pitchFamily="18" charset="0"/>
              <a:ea typeface="Cambria Math" panose="02040503050406030204" pitchFamily="18" charset="0"/>
            </a:endParaRPr>
          </a:p>
          <a:p>
            <a:pPr eaLnBrk="1" hangingPunct="1">
              <a:spcBef>
                <a:spcPct val="0"/>
              </a:spcBef>
              <a:buFontTx/>
              <a:buNone/>
              <a:defRPr/>
            </a:pPr>
            <a:r>
              <a:rPr lang="en-US" altLang="en-US" sz="3200" dirty="0" err="1" smtClean="0">
                <a:latin typeface="Cambria Math" panose="02040503050406030204" pitchFamily="18" charset="0"/>
                <a:ea typeface="Cambria Math" panose="02040503050406030204" pitchFamily="18" charset="0"/>
              </a:rPr>
              <a:t>Parampreet</a:t>
            </a:r>
            <a:r>
              <a:rPr lang="en-US" altLang="en-US" sz="3200" dirty="0" smtClean="0">
                <a:latin typeface="Cambria Math" panose="02040503050406030204" pitchFamily="18" charset="0"/>
                <a:ea typeface="Cambria Math" panose="02040503050406030204" pitchFamily="18" charset="0"/>
              </a:rPr>
              <a:t> </a:t>
            </a:r>
            <a:r>
              <a:rPr lang="en-US" altLang="en-US" sz="3200" dirty="0" err="1" smtClean="0">
                <a:latin typeface="Cambria Math" panose="02040503050406030204" pitchFamily="18" charset="0"/>
                <a:ea typeface="Cambria Math" panose="02040503050406030204" pitchFamily="18" charset="0"/>
              </a:rPr>
              <a:t>Lobana</a:t>
            </a:r>
            <a:r>
              <a:rPr lang="en-US" altLang="en-US" sz="3200" dirty="0" smtClean="0">
                <a:latin typeface="Cambria Math" panose="02040503050406030204" pitchFamily="18" charset="0"/>
                <a:ea typeface="Cambria Math" panose="02040503050406030204" pitchFamily="18" charset="0"/>
              </a:rPr>
              <a:t>, Student, Science and Technology- Robotics, </a:t>
            </a:r>
            <a:r>
              <a:rPr lang="en-US" altLang="en-US" sz="3200" dirty="0">
                <a:latin typeface="Cambria Math" panose="02040503050406030204" pitchFamily="18" charset="0"/>
                <a:ea typeface="Cambria Math" panose="02040503050406030204" pitchFamily="18" charset="0"/>
              </a:rPr>
              <a:t>Nipissing University</a:t>
            </a:r>
            <a:r>
              <a:rPr lang="en-US" altLang="en-US" sz="3200" dirty="0" smtClean="0">
                <a:latin typeface="Cambria Math" panose="02040503050406030204" pitchFamily="18" charset="0"/>
                <a:ea typeface="Cambria Math" panose="02040503050406030204" pitchFamily="18" charset="0"/>
              </a:rPr>
              <a:t>,    </a:t>
            </a:r>
            <a:r>
              <a:rPr lang="en-US" altLang="en-US" sz="3200" dirty="0">
                <a:latin typeface="Cambria Math" panose="02040503050406030204" pitchFamily="18" charset="0"/>
                <a:ea typeface="Cambria Math" panose="02040503050406030204" pitchFamily="18" charset="0"/>
              </a:rPr>
              <a:t>100 College Drive, North Bay Ontario, Canada, P1B </a:t>
            </a:r>
            <a:r>
              <a:rPr lang="en-US" altLang="en-US" sz="3200" dirty="0" smtClean="0">
                <a:latin typeface="Cambria Math" panose="02040503050406030204" pitchFamily="18" charset="0"/>
                <a:ea typeface="Cambria Math" panose="02040503050406030204" pitchFamily="18" charset="0"/>
              </a:rPr>
              <a:t>8L7</a:t>
            </a:r>
            <a:endParaRPr lang="en-US" altLang="en-US" sz="3200" dirty="0">
              <a:latin typeface="Cambria Math" panose="02040503050406030204" pitchFamily="18" charset="0"/>
              <a:ea typeface="Cambria Math" panose="02040503050406030204" pitchFamily="18" charset="0"/>
            </a:endParaRPr>
          </a:p>
          <a:p>
            <a:pPr eaLnBrk="1" hangingPunct="1">
              <a:spcBef>
                <a:spcPct val="0"/>
              </a:spcBef>
              <a:buFontTx/>
              <a:buNone/>
              <a:defRPr/>
            </a:pPr>
            <a:r>
              <a:rPr lang="en-US" altLang="en-US" sz="3200" dirty="0">
                <a:latin typeface="Cambria Math" panose="02040503050406030204" pitchFamily="18" charset="0"/>
                <a:ea typeface="Cambria Math" panose="02040503050406030204" pitchFamily="18" charset="0"/>
              </a:rPr>
              <a:t>                </a:t>
            </a:r>
            <a:endParaRPr lang="en-US" altLang="en-US" sz="3200" dirty="0" smtClean="0">
              <a:latin typeface="Cambria Math" panose="02040503050406030204" pitchFamily="18" charset="0"/>
              <a:ea typeface="Cambria Math" panose="02040503050406030204" pitchFamily="18" charset="0"/>
            </a:endParaRPr>
          </a:p>
          <a:p>
            <a:pPr eaLnBrk="1" hangingPunct="1">
              <a:spcBef>
                <a:spcPct val="0"/>
              </a:spcBef>
              <a:buFontTx/>
              <a:buNone/>
              <a:defRPr/>
            </a:pPr>
            <a:endParaRPr lang="en-US" altLang="en-US" sz="3200" dirty="0">
              <a:latin typeface="Cambria Math" panose="02040503050406030204" pitchFamily="18" charset="0"/>
              <a:ea typeface="Cambria Math" panose="02040503050406030204" pitchFamily="18" charset="0"/>
            </a:endParaRPr>
          </a:p>
          <a:p>
            <a:pPr eaLnBrk="1" hangingPunct="1">
              <a:spcBef>
                <a:spcPct val="0"/>
              </a:spcBef>
              <a:buFontTx/>
              <a:buNone/>
              <a:defRPr/>
            </a:pPr>
            <a:endParaRPr lang="en-US" altLang="en-US" sz="3200" dirty="0" smtClean="0">
              <a:latin typeface="Cambria Math" panose="02040503050406030204" pitchFamily="18" charset="0"/>
              <a:ea typeface="Cambria Math" panose="02040503050406030204" pitchFamily="18" charset="0"/>
            </a:endParaRPr>
          </a:p>
          <a:p>
            <a:pPr eaLnBrk="1" hangingPunct="1">
              <a:spcBef>
                <a:spcPct val="0"/>
              </a:spcBef>
              <a:buFontTx/>
              <a:buNone/>
              <a:defRPr/>
            </a:pPr>
            <a:r>
              <a:rPr lang="en-US" altLang="en-US" sz="3200" dirty="0" smtClean="0">
                <a:latin typeface="Cambria Math" panose="02040503050406030204" pitchFamily="18" charset="0"/>
                <a:ea typeface="Cambria Math" panose="02040503050406030204" pitchFamily="18" charset="0"/>
              </a:rPr>
              <a:t>Advisor</a:t>
            </a:r>
            <a:r>
              <a:rPr lang="en-US" altLang="en-US" sz="3200" dirty="0">
                <a:latin typeface="Cambria Math" panose="02040503050406030204" pitchFamily="18" charset="0"/>
                <a:ea typeface="Cambria Math" panose="02040503050406030204" pitchFamily="18" charset="0"/>
              </a:rPr>
              <a:t>: </a:t>
            </a:r>
            <a:r>
              <a:rPr lang="en-US" altLang="en-US" sz="3200" dirty="0" err="1" smtClean="0">
                <a:latin typeface="Cambria Math" panose="02040503050406030204" pitchFamily="18" charset="0"/>
                <a:ea typeface="Cambria Math" panose="02040503050406030204" pitchFamily="18" charset="0"/>
              </a:rPr>
              <a:t>Dr.B.J.Schreyer</a:t>
            </a:r>
            <a:r>
              <a:rPr lang="en-US" altLang="en-US" sz="3200" dirty="0">
                <a:latin typeface="Cambria Math" panose="02040503050406030204" pitchFamily="18" charset="0"/>
                <a:ea typeface="Cambria Math" panose="02040503050406030204" pitchFamily="18" charset="0"/>
              </a:rPr>
              <a:t>, Computer Science and Math Department, Nipissing University, 100 College Drive, North Bay Ontario, Canada, P1B 8L7; </a:t>
            </a:r>
            <a:r>
              <a:rPr lang="en-US" altLang="en-US" sz="3200" dirty="0" smtClean="0">
                <a:latin typeface="Cambria Math" panose="02040503050406030204" pitchFamily="18" charset="0"/>
                <a:ea typeface="Cambria Math" panose="02040503050406030204" pitchFamily="18" charset="0"/>
              </a:rPr>
              <a:t>bjs@nipissingu.ca</a:t>
            </a:r>
            <a:endParaRPr lang="en-US" altLang="en-US" sz="3200" dirty="0">
              <a:latin typeface="Cambria Math" panose="02040503050406030204" pitchFamily="18" charset="0"/>
              <a:ea typeface="Cambria Math" panose="02040503050406030204" pitchFamily="18" charset="0"/>
            </a:endParaRPr>
          </a:p>
        </p:txBody>
      </p:sp>
      <p:pic>
        <p:nvPicPr>
          <p:cNvPr id="4216" name="Picture 1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5544" y="22098000"/>
            <a:ext cx="5609434" cy="4876800"/>
          </a:xfrm>
          <a:prstGeom prst="rect">
            <a:avLst/>
          </a:prstGeom>
          <a:noFill/>
          <a:ln>
            <a:noFill/>
          </a:ln>
          <a:extLst>
            <a:ext uri="{909E8E84-426E-40DD-AFC4-6F175D3DCCD1}">
              <a14:hiddenFill xmlns:a14="http://schemas.microsoft.com/office/drawing/2010/main">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pic>
      <p:pic>
        <p:nvPicPr>
          <p:cNvPr id="4217" name="Picture 1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8009" y="30412259"/>
            <a:ext cx="5009771" cy="2963341"/>
          </a:xfrm>
          <a:prstGeom prst="rect">
            <a:avLst/>
          </a:prstGeom>
          <a:noFill/>
          <a:ln>
            <a:noFill/>
          </a:ln>
          <a:extLst>
            <a:ext uri="{909E8E84-426E-40DD-AFC4-6F175D3DCCD1}">
              <a14:hiddenFill xmlns:a14="http://schemas.microsoft.com/office/drawing/2010/main">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pic>
      <p:pic>
        <p:nvPicPr>
          <p:cNvPr id="4218" name="Picture 12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65379" y="36395027"/>
            <a:ext cx="5009771" cy="2009773"/>
          </a:xfrm>
          <a:prstGeom prst="rect">
            <a:avLst/>
          </a:prstGeom>
          <a:noFill/>
          <a:ln>
            <a:noFill/>
          </a:ln>
          <a:extLst>
            <a:ext uri="{909E8E84-426E-40DD-AFC4-6F175D3DCCD1}">
              <a14:hiddenFill xmlns:a14="http://schemas.microsoft.com/office/drawing/2010/main">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pic>
      <mc:AlternateContent xmlns:mc="http://schemas.openxmlformats.org/markup-compatibility/2006" xmlns:a14="http://schemas.microsoft.com/office/drawing/2010/main">
        <mc:Choice Requires="a14">
          <p:sp>
            <p:nvSpPr>
              <p:cNvPr id="64" name="Text Box 163"/>
              <p:cNvSpPr txBox="1">
                <a:spLocks noChangeArrowheads="1"/>
              </p:cNvSpPr>
              <p:nvPr/>
            </p:nvSpPr>
            <p:spPr bwMode="auto">
              <a:xfrm>
                <a:off x="16002002" y="5257800"/>
                <a:ext cx="16382999" cy="39301874"/>
              </a:xfrm>
              <a:prstGeom prst="rect">
                <a:avLst/>
              </a:prstGeom>
              <a:noFill/>
              <a:ln>
                <a:noFill/>
              </a:ln>
              <a:effectLst/>
              <a:extLst>
                <a:ext uri="{909E8E84-426E-40DD-AFC4-6F175D3DCCD1}">
                  <a14:hiddenFill>
                    <a:solidFill>
                      <a:srgbClr val="000000"/>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lIns="91411" tIns="45701" rIns="91411" bIns="45701">
                <a:spAutoFit/>
              </a:bodyPr>
              <a:lstStyle>
                <a:lvl1pPr marL="1771650" indent="-1771650" defTabSz="1200150">
                  <a:spcBef>
                    <a:spcPct val="20000"/>
                  </a:spcBef>
                  <a:buChar char="•"/>
                  <a:tabLst>
                    <a:tab pos="2743200" algn="l"/>
                  </a:tabLst>
                  <a:defRPr sz="15400">
                    <a:solidFill>
                      <a:schemeClr val="tx1"/>
                    </a:solidFill>
                    <a:latin typeface="Arial" charset="0"/>
                  </a:defRPr>
                </a:lvl1pPr>
                <a:lvl2pPr marL="4286250" indent="-628650" defTabSz="1200150">
                  <a:spcBef>
                    <a:spcPct val="20000"/>
                  </a:spcBef>
                  <a:buChar char="–"/>
                  <a:tabLst>
                    <a:tab pos="2743200" algn="l"/>
                  </a:tabLst>
                  <a:defRPr sz="13400">
                    <a:solidFill>
                      <a:schemeClr val="tx1"/>
                    </a:solidFill>
                    <a:latin typeface="Arial" charset="0"/>
                  </a:defRPr>
                </a:lvl2pPr>
                <a:lvl3pPr marL="4857750" indent="-457200" defTabSz="1200150">
                  <a:spcBef>
                    <a:spcPct val="20000"/>
                  </a:spcBef>
                  <a:buChar char="•"/>
                  <a:tabLst>
                    <a:tab pos="2743200" algn="l"/>
                  </a:tabLst>
                  <a:defRPr sz="11500">
                    <a:solidFill>
                      <a:schemeClr val="tx1"/>
                    </a:solidFill>
                    <a:latin typeface="Arial" charset="0"/>
                  </a:defRPr>
                </a:lvl3pPr>
                <a:lvl4pPr marL="5429250" indent="-457200" defTabSz="1200150">
                  <a:spcBef>
                    <a:spcPct val="20000"/>
                  </a:spcBef>
                  <a:buChar char="–"/>
                  <a:tabLst>
                    <a:tab pos="2743200" algn="l"/>
                  </a:tabLst>
                  <a:defRPr sz="9600">
                    <a:solidFill>
                      <a:schemeClr val="tx1"/>
                    </a:solidFill>
                    <a:latin typeface="Arial" charset="0"/>
                  </a:defRPr>
                </a:lvl4pPr>
                <a:lvl5pPr marL="6000750" indent="-457200" defTabSz="1200150">
                  <a:spcBef>
                    <a:spcPct val="20000"/>
                  </a:spcBef>
                  <a:buChar char="»"/>
                  <a:tabLst>
                    <a:tab pos="2743200" algn="l"/>
                  </a:tabLst>
                  <a:defRPr sz="9600">
                    <a:solidFill>
                      <a:schemeClr val="tx1"/>
                    </a:solidFill>
                    <a:latin typeface="Arial" charset="0"/>
                  </a:defRPr>
                </a:lvl5pPr>
                <a:lvl6pPr marL="6457950" indent="-457200" defTabSz="1200150" eaLnBrk="0" fontAlgn="base" hangingPunct="0">
                  <a:spcBef>
                    <a:spcPct val="20000"/>
                  </a:spcBef>
                  <a:spcAft>
                    <a:spcPct val="0"/>
                  </a:spcAft>
                  <a:buChar char="»"/>
                  <a:tabLst>
                    <a:tab pos="2743200" algn="l"/>
                  </a:tabLst>
                  <a:defRPr sz="9600">
                    <a:solidFill>
                      <a:schemeClr val="tx1"/>
                    </a:solidFill>
                    <a:latin typeface="Arial" charset="0"/>
                  </a:defRPr>
                </a:lvl6pPr>
                <a:lvl7pPr marL="6915150" indent="-457200" defTabSz="1200150" eaLnBrk="0" fontAlgn="base" hangingPunct="0">
                  <a:spcBef>
                    <a:spcPct val="20000"/>
                  </a:spcBef>
                  <a:spcAft>
                    <a:spcPct val="0"/>
                  </a:spcAft>
                  <a:buChar char="»"/>
                  <a:tabLst>
                    <a:tab pos="2743200" algn="l"/>
                  </a:tabLst>
                  <a:defRPr sz="9600">
                    <a:solidFill>
                      <a:schemeClr val="tx1"/>
                    </a:solidFill>
                    <a:latin typeface="Arial" charset="0"/>
                  </a:defRPr>
                </a:lvl7pPr>
                <a:lvl8pPr marL="7372350" indent="-457200" defTabSz="1200150" eaLnBrk="0" fontAlgn="base" hangingPunct="0">
                  <a:spcBef>
                    <a:spcPct val="20000"/>
                  </a:spcBef>
                  <a:spcAft>
                    <a:spcPct val="0"/>
                  </a:spcAft>
                  <a:buChar char="»"/>
                  <a:tabLst>
                    <a:tab pos="2743200" algn="l"/>
                  </a:tabLst>
                  <a:defRPr sz="9600">
                    <a:solidFill>
                      <a:schemeClr val="tx1"/>
                    </a:solidFill>
                    <a:latin typeface="Arial" charset="0"/>
                  </a:defRPr>
                </a:lvl8pPr>
                <a:lvl9pPr marL="7829550" indent="-457200" defTabSz="1200150" eaLnBrk="0" fontAlgn="base" hangingPunct="0">
                  <a:spcBef>
                    <a:spcPct val="20000"/>
                  </a:spcBef>
                  <a:spcAft>
                    <a:spcPct val="0"/>
                  </a:spcAft>
                  <a:buChar char="»"/>
                  <a:tabLst>
                    <a:tab pos="2743200" algn="l"/>
                  </a:tabLst>
                  <a:defRPr sz="9600">
                    <a:solidFill>
                      <a:schemeClr val="tx1"/>
                    </a:solidFill>
                    <a:latin typeface="Arial" charset="0"/>
                  </a:defRPr>
                </a:lvl9pPr>
              </a:lstStyle>
              <a:p>
                <a:pPr>
                  <a:lnSpc>
                    <a:spcPct val="200000"/>
                  </a:lnSpc>
                  <a:spcBef>
                    <a:spcPct val="0"/>
                  </a:spcBef>
                  <a:buFontTx/>
                  <a:buNone/>
                </a:pPr>
                <a:r>
                  <a:rPr lang="en-US" altLang="en-US" sz="3800" b="1" dirty="0">
                    <a:latin typeface="Cambria Math" panose="02040503050406030204" pitchFamily="18" charset="0"/>
                    <a:ea typeface="Cambria Math" panose="02040503050406030204" pitchFamily="18" charset="0"/>
                    <a:cs typeface="Times New Roman" panose="02020603050405020304" pitchFamily="18" charset="0"/>
                  </a:rPr>
                  <a:t>Schema Theorem</a:t>
                </a:r>
              </a:p>
              <a:p>
                <a:pPr algn="just">
                  <a:lnSpc>
                    <a:spcPct val="200000"/>
                  </a:lnSpc>
                  <a:spcBef>
                    <a:spcPct val="0"/>
                  </a:spcBef>
                  <a:buFontTx/>
                  <a:buNone/>
                </a:pPr>
                <a:r>
                  <a:rPr lang="en-US" altLang="en-US" sz="3800" b="1" dirty="0">
                    <a:latin typeface="Cambria Math" panose="02040503050406030204" pitchFamily="18" charset="0"/>
                    <a:ea typeface="Cambria Math" panose="02040503050406030204" pitchFamily="18" charset="0"/>
                    <a:cs typeface="Times New Roman" panose="02020603050405020304" pitchFamily="18" charset="0"/>
                  </a:rPr>
                  <a:t>	</a:t>
                </a:r>
                <a:r>
                  <a:rPr lang="en-US" altLang="en-US" sz="2400" dirty="0">
                    <a:latin typeface="Cambria Math" panose="02040503050406030204" pitchFamily="18" charset="0"/>
                    <a:ea typeface="Cambria Math" panose="02040503050406030204" pitchFamily="18" charset="0"/>
                    <a:cs typeface="Times New Roman" panose="02020603050405020304" pitchFamily="18" charset="0"/>
                  </a:rPr>
                  <a:t>The Schema Theorem ties in all the methods described before into a mathematical equation.</a:t>
                </a:r>
              </a:p>
              <a:p>
                <a:pPr algn="just">
                  <a:lnSpc>
                    <a:spcPct val="200000"/>
                  </a:lnSpc>
                  <a:spcBef>
                    <a:spcPct val="0"/>
                  </a:spcBef>
                  <a:buFontTx/>
                  <a:buNone/>
                </a:pPr>
                <a:r>
                  <a:rPr lang="en-US" altLang="en-US" sz="2400" dirty="0">
                    <a:latin typeface="Cambria Math" panose="02040503050406030204" pitchFamily="18" charset="0"/>
                    <a:ea typeface="Cambria Math" panose="02040503050406030204" pitchFamily="18" charset="0"/>
                    <a:cs typeface="Times New Roman" panose="02020603050405020304" pitchFamily="18" charset="0"/>
                  </a:rPr>
                  <a:t>	The schema </a:t>
                </a:r>
                <a:r>
                  <a:rPr lang="en-US" altLang="en-US" sz="2400" b="1" dirty="0">
                    <a:latin typeface="Cambria Math" panose="02040503050406030204" pitchFamily="18" charset="0"/>
                    <a:ea typeface="Cambria Math" panose="02040503050406030204" pitchFamily="18" charset="0"/>
                    <a:cs typeface="Times New Roman" panose="02020603050405020304" pitchFamily="18" charset="0"/>
                  </a:rPr>
                  <a:t>10*0*1</a:t>
                </a:r>
                <a:r>
                  <a:rPr lang="en-US" altLang="en-US" sz="2400" dirty="0">
                    <a:latin typeface="Cambria Math" panose="02040503050406030204" pitchFamily="18" charset="0"/>
                    <a:ea typeface="Cambria Math" panose="02040503050406030204" pitchFamily="18" charset="0"/>
                    <a:cs typeface="Times New Roman" panose="02020603050405020304" pitchFamily="18" charset="0"/>
                  </a:rPr>
                  <a:t> describes the set of all strings of length 6 with 1s at position 1 and 6 and 0s at position 2 and 4. The </a:t>
                </a:r>
                <a:r>
                  <a:rPr lang="en-CA" altLang="en-US" sz="2400" dirty="0">
                    <a:latin typeface="Cambria Math" panose="02040503050406030204" pitchFamily="18" charset="0"/>
                    <a:ea typeface="Cambria Math" panose="02040503050406030204" pitchFamily="18" charset="0"/>
                    <a:cs typeface="Times New Roman" panose="02020603050405020304" pitchFamily="18" charset="0"/>
                  </a:rPr>
                  <a:t>“</a:t>
                </a:r>
                <a:r>
                  <a:rPr lang="en-CA" altLang="en-US" sz="2400" b="1" dirty="0">
                    <a:latin typeface="Cambria Math" panose="02040503050406030204" pitchFamily="18" charset="0"/>
                    <a:ea typeface="Cambria Math" panose="02040503050406030204" pitchFamily="18" charset="0"/>
                    <a:cs typeface="Times New Roman" panose="02020603050405020304" pitchFamily="18" charset="0"/>
                  </a:rPr>
                  <a:t>*</a:t>
                </a:r>
                <a:r>
                  <a:rPr lang="en-CA" altLang="en-US" sz="2400" dirty="0">
                    <a:latin typeface="Cambria Math" panose="02040503050406030204" pitchFamily="18" charset="0"/>
                    <a:ea typeface="Cambria Math" panose="02040503050406030204" pitchFamily="18" charset="0"/>
                    <a:cs typeface="Times New Roman" panose="02020603050405020304" pitchFamily="18" charset="0"/>
                  </a:rPr>
                  <a:t>” describes a wildcard position, this wildcard position could either be a 0 or 1. </a:t>
                </a:r>
              </a:p>
              <a:p>
                <a:pPr algn="just">
                  <a:lnSpc>
                    <a:spcPct val="200000"/>
                  </a:lnSpc>
                  <a:spcBef>
                    <a:spcPct val="0"/>
                  </a:spcBef>
                  <a:buFontTx/>
                  <a:buNone/>
                </a:pPr>
                <a:r>
                  <a:rPr lang="en-CA" altLang="en-US" sz="2400" dirty="0">
                    <a:latin typeface="Cambria Math" panose="02040503050406030204" pitchFamily="18" charset="0"/>
                    <a:ea typeface="Cambria Math" panose="02040503050406030204" pitchFamily="18" charset="0"/>
                    <a:cs typeface="Times New Roman" panose="02020603050405020304" pitchFamily="18" charset="0"/>
                  </a:rPr>
                  <a:t>	The number of fixed positions in the schema is known as the </a:t>
                </a:r>
                <a:r>
                  <a:rPr lang="en-CA" altLang="en-US" sz="2400" b="1" dirty="0">
                    <a:latin typeface="Cambria Math" panose="02040503050406030204" pitchFamily="18" charset="0"/>
                    <a:ea typeface="Cambria Math" panose="02040503050406030204" pitchFamily="18" charset="0"/>
                    <a:cs typeface="Times New Roman" panose="02020603050405020304" pitchFamily="18" charset="0"/>
                  </a:rPr>
                  <a:t>order</a:t>
                </a:r>
                <a:r>
                  <a:rPr lang="en-CA" altLang="en-US" sz="2400" dirty="0">
                    <a:latin typeface="Cambria Math" panose="02040503050406030204" pitchFamily="18" charset="0"/>
                    <a:ea typeface="Cambria Math" panose="02040503050406030204" pitchFamily="18" charset="0"/>
                    <a:cs typeface="Times New Roman" panose="02020603050405020304" pitchFamily="18" charset="0"/>
                  </a:rPr>
                  <a:t> and it also has a </a:t>
                </a:r>
                <a:r>
                  <a:rPr lang="en-CA" altLang="en-US" sz="2400" b="1" dirty="0">
                    <a:latin typeface="Cambria Math" panose="02040503050406030204" pitchFamily="18" charset="0"/>
                    <a:ea typeface="Cambria Math" panose="02040503050406030204" pitchFamily="18" charset="0"/>
                    <a:cs typeface="Times New Roman" panose="02020603050405020304" pitchFamily="18" charset="0"/>
                  </a:rPr>
                  <a:t>defining length</a:t>
                </a:r>
                <a:r>
                  <a:rPr lang="en-CA" altLang="en-US" sz="2400" dirty="0">
                    <a:latin typeface="Cambria Math" panose="02040503050406030204" pitchFamily="18" charset="0"/>
                    <a:ea typeface="Cambria Math" panose="02040503050406030204" pitchFamily="18" charset="0"/>
                    <a:cs typeface="Times New Roman" panose="02020603050405020304" pitchFamily="18" charset="0"/>
                  </a:rPr>
                  <a:t>.</a:t>
                </a:r>
              </a:p>
              <a:p>
                <a:pPr algn="just">
                  <a:lnSpc>
                    <a:spcPct val="200000"/>
                  </a:lnSpc>
                  <a:spcBef>
                    <a:spcPct val="0"/>
                  </a:spcBef>
                  <a:buFontTx/>
                  <a:buNone/>
                </a:pPr>
                <a:r>
                  <a:rPr lang="en-CA" alt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CA" altLang="en-US" sz="2400" b="1" dirty="0">
                    <a:latin typeface="Cambria Math" panose="02040503050406030204" pitchFamily="18" charset="0"/>
                    <a:ea typeface="Cambria Math" panose="02040503050406030204" pitchFamily="18" charset="0"/>
                    <a:cs typeface="Times New Roman" panose="02020603050405020304" pitchFamily="18" charset="0"/>
                  </a:rPr>
                  <a:t>Defining length </a:t>
                </a:r>
                <a:r>
                  <a:rPr lang="en-CA" altLang="en-US" sz="2400" dirty="0">
                    <a:latin typeface="Cambria Math" panose="02040503050406030204" pitchFamily="18" charset="0"/>
                    <a:ea typeface="Cambria Math" panose="02040503050406030204" pitchFamily="18" charset="0"/>
                    <a:cs typeface="Times New Roman" panose="02020603050405020304" pitchFamily="18" charset="0"/>
                  </a:rPr>
                  <a:t>of a schema is measured between the first and the last bit with the values of either 1 or 0.</a:t>
                </a:r>
              </a:p>
              <a:p>
                <a:pPr algn="just">
                  <a:lnSpc>
                    <a:spcPct val="200000"/>
                  </a:lnSpc>
                  <a:spcBef>
                    <a:spcPct val="0"/>
                  </a:spcBef>
                  <a:buFontTx/>
                  <a:buNone/>
                </a:pPr>
                <a:r>
                  <a:rPr lang="en-CA" altLang="en-US" sz="2400" dirty="0">
                    <a:latin typeface="Cambria Math" panose="02040503050406030204" pitchFamily="18" charset="0"/>
                    <a:ea typeface="Cambria Math" panose="02040503050406030204" pitchFamily="18" charset="0"/>
                    <a:cs typeface="Times New Roman" panose="02020603050405020304" pitchFamily="18" charset="0"/>
                  </a:rPr>
                  <a:t>	The schema contains 0, 1 or *. Going from </a:t>
                </a:r>
                <a:r>
                  <a:rPr lang="en-CA" altLang="en-US" sz="2400" b="1" dirty="0">
                    <a:latin typeface="Cambria Math" panose="02040503050406030204" pitchFamily="18" charset="0"/>
                    <a:ea typeface="Cambria Math" panose="02040503050406030204" pitchFamily="18" charset="0"/>
                    <a:cs typeface="Times New Roman" panose="02020603050405020304" pitchFamily="18" charset="0"/>
                  </a:rPr>
                  <a:t>left to right</a:t>
                </a:r>
                <a:r>
                  <a:rPr lang="en-CA" altLang="en-US" sz="2400" dirty="0">
                    <a:latin typeface="Cambria Math" panose="02040503050406030204" pitchFamily="18" charset="0"/>
                    <a:ea typeface="Cambria Math" panose="02040503050406030204" pitchFamily="18" charset="0"/>
                    <a:cs typeface="Times New Roman" panose="02020603050405020304" pitchFamily="18" charset="0"/>
                  </a:rPr>
                  <a:t>, </a:t>
                </a:r>
                <a14:m>
                  <m:oMath xmlns:m="http://schemas.openxmlformats.org/officeDocument/2006/math">
                    <m:sSub>
                      <m:sSubPr>
                        <m:ctrlPr>
                          <a:rPr lang="en-CA" altLang="en-US" sz="2400" b="1" i="1" dirty="0">
                            <a:latin typeface="Cambria Math"/>
                            <a:ea typeface="Cambria Math" panose="02040503050406030204" pitchFamily="18" charset="0"/>
                            <a:cs typeface="Times New Roman" panose="02020603050405020304" pitchFamily="18" charset="0"/>
                          </a:rPr>
                        </m:ctrlPr>
                      </m:sSubPr>
                      <m:e>
                        <m:r>
                          <a:rPr lang="en-CA" altLang="en-US" sz="2400" b="1" i="1" dirty="0">
                            <a:latin typeface="Cambria Math" panose="02040503050406030204" pitchFamily="18" charset="0"/>
                            <a:ea typeface="Cambria Math" panose="02040503050406030204" pitchFamily="18" charset="0"/>
                            <a:cs typeface="Times New Roman" panose="02020603050405020304" pitchFamily="18" charset="0"/>
                          </a:rPr>
                          <m:t>𝑰</m:t>
                        </m:r>
                      </m:e>
                      <m:sub>
                        <m:r>
                          <a:rPr lang="en-CA" altLang="en-US" sz="2400" b="1" i="1" dirty="0">
                            <a:latin typeface="Cambria Math" panose="02040503050406030204" pitchFamily="18" charset="0"/>
                            <a:ea typeface="Cambria Math" panose="02040503050406030204" pitchFamily="18" charset="0"/>
                            <a:cs typeface="Times New Roman" panose="02020603050405020304" pitchFamily="18" charset="0"/>
                          </a:rPr>
                          <m:t>𝒙</m:t>
                        </m:r>
                      </m:sub>
                    </m:sSub>
                    <m:r>
                      <a:rPr lang="en-CA" altLang="en-US" sz="2400" b="1" i="1" dirty="0">
                        <a:latin typeface="Cambria Math" panose="02040503050406030204" pitchFamily="18" charset="0"/>
                        <a:ea typeface="Cambria Math" panose="02040503050406030204" pitchFamily="18" charset="0"/>
                        <a:cs typeface="Times New Roman" panose="02020603050405020304" pitchFamily="18" charset="0"/>
                      </a:rPr>
                      <m:t> </m:t>
                    </m:r>
                  </m:oMath>
                </a14:m>
                <a:r>
                  <a:rPr lang="en-CA" altLang="en-US" sz="2400" dirty="0">
                    <a:latin typeface="Cambria Math" panose="02040503050406030204" pitchFamily="18" charset="0"/>
                    <a:ea typeface="Cambria Math" panose="02040503050406030204" pitchFamily="18" charset="0"/>
                    <a:cs typeface="Times New Roman" panose="02020603050405020304" pitchFamily="18" charset="0"/>
                  </a:rPr>
                  <a:t>is the index for the last event of either a 1 or 0. </a:t>
                </a:r>
                <a14:m>
                  <m:oMath xmlns:m="http://schemas.openxmlformats.org/officeDocument/2006/math">
                    <m:sSub>
                      <m:sSubPr>
                        <m:ctrlPr>
                          <a:rPr lang="en-CA" altLang="en-US" sz="2400" b="1" i="1">
                            <a:latin typeface="Cambria Math"/>
                            <a:ea typeface="Cambria Math" panose="02040503050406030204" pitchFamily="18" charset="0"/>
                            <a:cs typeface="Times New Roman" panose="02020603050405020304" pitchFamily="18" charset="0"/>
                          </a:rPr>
                        </m:ctrlPr>
                      </m:sSubPr>
                      <m:e>
                        <m:r>
                          <a:rPr lang="en-CA" altLang="en-US" sz="2400" b="1" i="1">
                            <a:latin typeface="Cambria Math" panose="02040503050406030204" pitchFamily="18" charset="0"/>
                            <a:ea typeface="Cambria Math" panose="02040503050406030204" pitchFamily="18" charset="0"/>
                            <a:cs typeface="Times New Roman" panose="02020603050405020304" pitchFamily="18" charset="0"/>
                          </a:rPr>
                          <m:t>𝑰</m:t>
                        </m:r>
                      </m:e>
                      <m:sub>
                        <m:r>
                          <a:rPr lang="en-CA" altLang="en-US" sz="2400" b="1" i="1">
                            <a:latin typeface="Cambria Math" panose="02040503050406030204" pitchFamily="18" charset="0"/>
                            <a:ea typeface="Cambria Math" panose="02040503050406030204" pitchFamily="18" charset="0"/>
                            <a:cs typeface="Times New Roman" panose="02020603050405020304" pitchFamily="18" charset="0"/>
                          </a:rPr>
                          <m:t>𝒚</m:t>
                        </m:r>
                      </m:sub>
                    </m:sSub>
                  </m:oMath>
                </a14:m>
                <a:r>
                  <a:rPr lang="en-CA" altLang="en-US" sz="2400" dirty="0">
                    <a:latin typeface="Cambria Math" panose="02040503050406030204" pitchFamily="18" charset="0"/>
                    <a:ea typeface="Cambria Math" panose="02040503050406030204" pitchFamily="18" charset="0"/>
                    <a:cs typeface="Times New Roman" panose="02020603050405020304" pitchFamily="18" charset="0"/>
                  </a:rPr>
                  <a:t> is the index for the first event of either a 0 or 1. Thus, defining length can be noted as </a:t>
                </a:r>
                <a14:m>
                  <m:oMath xmlns:m="http://schemas.openxmlformats.org/officeDocument/2006/math">
                    <m:sSub>
                      <m:sSubPr>
                        <m:ctrlPr>
                          <a:rPr lang="en-CA" altLang="en-US" sz="2400" b="1" i="1" dirty="0">
                            <a:latin typeface="Cambria Math"/>
                            <a:ea typeface="Cambria Math" panose="02040503050406030204" pitchFamily="18" charset="0"/>
                            <a:cs typeface="Times New Roman" panose="02020603050405020304" pitchFamily="18" charset="0"/>
                          </a:rPr>
                        </m:ctrlPr>
                      </m:sSubPr>
                      <m:e>
                        <m:r>
                          <a:rPr lang="en-CA" altLang="en-US" sz="2400" b="1" i="1" dirty="0">
                            <a:latin typeface="Cambria Math" panose="02040503050406030204" pitchFamily="18" charset="0"/>
                            <a:ea typeface="Cambria Math" panose="02040503050406030204" pitchFamily="18" charset="0"/>
                            <a:cs typeface="Times New Roman" panose="02020603050405020304" pitchFamily="18" charset="0"/>
                          </a:rPr>
                          <m:t>𝑰</m:t>
                        </m:r>
                      </m:e>
                      <m:sub>
                        <m:r>
                          <a:rPr lang="en-CA" altLang="en-US" sz="2400" b="1" i="1" dirty="0">
                            <a:latin typeface="Cambria Math" panose="02040503050406030204" pitchFamily="18" charset="0"/>
                            <a:ea typeface="Cambria Math" panose="02040503050406030204" pitchFamily="18" charset="0"/>
                            <a:cs typeface="Times New Roman" panose="02020603050405020304" pitchFamily="18" charset="0"/>
                          </a:rPr>
                          <m:t>𝒙</m:t>
                        </m:r>
                      </m:sub>
                    </m:sSub>
                    <m:r>
                      <a:rPr lang="en-CA" altLang="en-US" sz="2400" i="1" dirty="0">
                        <a:latin typeface="Cambria Math" panose="02040503050406030204" pitchFamily="18" charset="0"/>
                        <a:ea typeface="Cambria Math" panose="02040503050406030204" pitchFamily="18" charset="0"/>
                        <a:cs typeface="Times New Roman" panose="02020603050405020304" pitchFamily="18" charset="0"/>
                      </a:rPr>
                      <m:t>−</m:t>
                    </m:r>
                  </m:oMath>
                </a14:m>
                <a:r>
                  <a:rPr lang="en-CA" altLang="en-US" sz="2400" b="1" dirty="0">
                    <a:latin typeface="Cambria Math" panose="02040503050406030204" pitchFamily="18" charset="0"/>
                    <a:ea typeface="Cambria Math" panose="02040503050406030204" pitchFamily="18" charset="0"/>
                    <a:cs typeface="Times New Roman" panose="02020603050405020304" pitchFamily="18" charset="0"/>
                  </a:rPr>
                  <a:t> </a:t>
                </a:r>
                <a14:m>
                  <m:oMath xmlns:m="http://schemas.openxmlformats.org/officeDocument/2006/math">
                    <m:sSub>
                      <m:sSubPr>
                        <m:ctrlPr>
                          <a:rPr lang="en-CA" altLang="en-US" sz="2400" b="1" i="1">
                            <a:latin typeface="Cambria Math"/>
                            <a:ea typeface="Cambria Math" panose="02040503050406030204" pitchFamily="18" charset="0"/>
                            <a:cs typeface="Times New Roman" panose="02020603050405020304" pitchFamily="18" charset="0"/>
                          </a:rPr>
                        </m:ctrlPr>
                      </m:sSubPr>
                      <m:e>
                        <m:r>
                          <a:rPr lang="en-CA" altLang="en-US" sz="2400" b="1" i="1">
                            <a:latin typeface="Cambria Math" panose="02040503050406030204" pitchFamily="18" charset="0"/>
                            <a:ea typeface="Cambria Math" panose="02040503050406030204" pitchFamily="18" charset="0"/>
                            <a:cs typeface="Times New Roman" panose="02020603050405020304" pitchFamily="18" charset="0"/>
                          </a:rPr>
                          <m:t>𝑰</m:t>
                        </m:r>
                      </m:e>
                      <m:sub>
                        <m:r>
                          <a:rPr lang="en-CA" altLang="en-US" sz="2400" b="1" i="1">
                            <a:latin typeface="Cambria Math" panose="02040503050406030204" pitchFamily="18" charset="0"/>
                            <a:ea typeface="Cambria Math" panose="02040503050406030204" pitchFamily="18" charset="0"/>
                            <a:cs typeface="Times New Roman" panose="02020603050405020304" pitchFamily="18" charset="0"/>
                          </a:rPr>
                          <m:t>𝒚</m:t>
                        </m:r>
                      </m:sub>
                    </m:sSub>
                  </m:oMath>
                </a14:m>
                <a:r>
                  <a:rPr lang="en-CA" altLang="en-US" sz="2400" dirty="0">
                    <a:latin typeface="Cambria Math" panose="02040503050406030204" pitchFamily="18" charset="0"/>
                    <a:ea typeface="Cambria Math" panose="02040503050406030204" pitchFamily="18" charset="0"/>
                    <a:cs typeface="Times New Roman" panose="02020603050405020304" pitchFamily="18" charset="0"/>
                  </a:rPr>
                  <a:t>. </a:t>
                </a:r>
              </a:p>
              <a:p>
                <a:pPr algn="just">
                  <a:lnSpc>
                    <a:spcPct val="200000"/>
                  </a:lnSpc>
                  <a:spcBef>
                    <a:spcPct val="0"/>
                  </a:spcBef>
                  <a:buFontTx/>
                  <a:buNone/>
                </a:pPr>
                <a:r>
                  <a:rPr lang="en-CA" altLang="en-US" sz="2400" dirty="0">
                    <a:latin typeface="Cambria Math" panose="02040503050406030204" pitchFamily="18" charset="0"/>
                    <a:ea typeface="Cambria Math" panose="02040503050406030204" pitchFamily="18" charset="0"/>
                    <a:cs typeface="Times New Roman" panose="02020603050405020304" pitchFamily="18" charset="0"/>
                  </a:rPr>
                  <a:t>	For example, consider the following schema: ****1**0**10**. </a:t>
                </a:r>
              </a:p>
              <a:p>
                <a:pPr algn="just">
                  <a:lnSpc>
                    <a:spcPct val="200000"/>
                  </a:lnSpc>
                  <a:spcBef>
                    <a:spcPct val="0"/>
                  </a:spcBef>
                  <a:buFontTx/>
                  <a:buNone/>
                </a:pPr>
                <a:r>
                  <a:rPr lang="en-CA" altLang="en-US" sz="2400" dirty="0">
                    <a:latin typeface="Cambria Math" panose="02040503050406030204" pitchFamily="18" charset="0"/>
                    <a:ea typeface="Cambria Math" panose="02040503050406030204" pitchFamily="18" charset="0"/>
                    <a:cs typeface="Times New Roman" panose="02020603050405020304" pitchFamily="18" charset="0"/>
                  </a:rPr>
                  <a:t>	Looking for the last event (</a:t>
                </a:r>
                <a14:m>
                  <m:oMath xmlns:m="http://schemas.openxmlformats.org/officeDocument/2006/math">
                    <m:sSub>
                      <m:sSubPr>
                        <m:ctrlPr>
                          <a:rPr lang="en-CA" altLang="en-US" sz="2400" i="1">
                            <a:latin typeface="Cambria Math"/>
                            <a:ea typeface="Cambria Math" panose="02040503050406030204" pitchFamily="18" charset="0"/>
                            <a:cs typeface="Times New Roman" panose="02020603050405020304" pitchFamily="18" charset="0"/>
                          </a:rPr>
                        </m:ctrlPr>
                      </m:sSubPr>
                      <m:e>
                        <m:r>
                          <a:rPr lang="en-CA" altLang="en-US" sz="2400" i="1">
                            <a:latin typeface="Cambria Math" panose="02040503050406030204" pitchFamily="18" charset="0"/>
                            <a:ea typeface="Cambria Math" panose="02040503050406030204" pitchFamily="18" charset="0"/>
                            <a:cs typeface="Times New Roman" panose="02020603050405020304" pitchFamily="18" charset="0"/>
                          </a:rPr>
                          <m:t>𝐼</m:t>
                        </m:r>
                      </m:e>
                      <m:sub>
                        <m:r>
                          <a:rPr lang="en-CA" altLang="en-US" sz="2400" i="1">
                            <a:latin typeface="Cambria Math" panose="02040503050406030204" pitchFamily="18" charset="0"/>
                            <a:ea typeface="Cambria Math" panose="02040503050406030204" pitchFamily="18" charset="0"/>
                            <a:cs typeface="Times New Roman" panose="02020603050405020304" pitchFamily="18" charset="0"/>
                          </a:rPr>
                          <m:t>𝑥</m:t>
                        </m:r>
                      </m:sub>
                    </m:sSub>
                  </m:oMath>
                </a14:m>
                <a:r>
                  <a:rPr lang="en-CA" altLang="en-US" sz="2400" dirty="0">
                    <a:latin typeface="Cambria Math" panose="02040503050406030204" pitchFamily="18" charset="0"/>
                    <a:ea typeface="Cambria Math" panose="02040503050406030204" pitchFamily="18" charset="0"/>
                    <a:cs typeface="Times New Roman" panose="02020603050405020304" pitchFamily="18" charset="0"/>
                  </a:rPr>
                  <a:t>), 0 is positioned at length 12, looking for the first event (</a:t>
                </a:r>
                <a14:m>
                  <m:oMath xmlns:m="http://schemas.openxmlformats.org/officeDocument/2006/math">
                    <m:sSub>
                      <m:sSubPr>
                        <m:ctrlPr>
                          <a:rPr lang="en-CA" altLang="en-US" sz="2400" i="1">
                            <a:latin typeface="Cambria Math"/>
                            <a:ea typeface="Cambria Math" panose="02040503050406030204" pitchFamily="18" charset="0"/>
                            <a:cs typeface="Times New Roman" panose="02020603050405020304" pitchFamily="18" charset="0"/>
                          </a:rPr>
                        </m:ctrlPr>
                      </m:sSubPr>
                      <m:e>
                        <m:r>
                          <a:rPr lang="en-CA" altLang="en-US" sz="2400" i="1">
                            <a:latin typeface="Cambria Math"/>
                            <a:ea typeface="Cambria Math" panose="02040503050406030204" pitchFamily="18" charset="0"/>
                            <a:cs typeface="Times New Roman" panose="02020603050405020304" pitchFamily="18" charset="0"/>
                          </a:rPr>
                          <m:t>𝐼</m:t>
                        </m:r>
                      </m:e>
                      <m:sub>
                        <m:r>
                          <a:rPr lang="en-CA" altLang="en-US" sz="2400" i="1">
                            <a:latin typeface="Cambria Math"/>
                            <a:ea typeface="Cambria Math" panose="02040503050406030204" pitchFamily="18" charset="0"/>
                            <a:cs typeface="Times New Roman" panose="02020603050405020304" pitchFamily="18" charset="0"/>
                          </a:rPr>
                          <m:t>𝑦</m:t>
                        </m:r>
                      </m:sub>
                    </m:sSub>
                    <m:r>
                      <a:rPr lang="en-CA" altLang="en-US" sz="2400" i="1">
                        <a:latin typeface="Cambria Math"/>
                        <a:ea typeface="Cambria Math" panose="02040503050406030204" pitchFamily="18" charset="0"/>
                        <a:cs typeface="Times New Roman" panose="02020603050405020304" pitchFamily="18" charset="0"/>
                      </a:rPr>
                      <m:t>)</m:t>
                    </m:r>
                  </m:oMath>
                </a14:m>
                <a:r>
                  <a:rPr lang="en-CA" altLang="en-US" sz="2400" dirty="0">
                    <a:latin typeface="Cambria Math" panose="02040503050406030204" pitchFamily="18" charset="0"/>
                    <a:ea typeface="Cambria Math" panose="02040503050406030204" pitchFamily="18" charset="0"/>
                    <a:cs typeface="Times New Roman" panose="02020603050405020304" pitchFamily="18" charset="0"/>
                  </a:rPr>
                  <a:t> , 1 is positioned at length 5. Therefore, the defining length is: 12 - 5 = 7.</a:t>
                </a:r>
              </a:p>
              <a:p>
                <a:pPr algn="just">
                  <a:lnSpc>
                    <a:spcPct val="200000"/>
                  </a:lnSpc>
                  <a:spcBef>
                    <a:spcPct val="0"/>
                  </a:spcBef>
                  <a:buFontTx/>
                  <a:buNone/>
                </a:pPr>
                <a:r>
                  <a:rPr lang="en-CA" altLang="en-US" sz="2400" dirty="0">
                    <a:latin typeface="Cambria Math" panose="02040503050406030204" pitchFamily="18" charset="0"/>
                    <a:ea typeface="Cambria Math" panose="02040503050406030204" pitchFamily="18" charset="0"/>
                    <a:cs typeface="Times New Roman" panose="02020603050405020304" pitchFamily="18" charset="0"/>
                  </a:rPr>
                  <a:t>	Moreover, the defining length of schema representing a hyperplane (H) is denoted by </a:t>
                </a:r>
                <a14:m>
                  <m:oMath xmlns:m="http://schemas.openxmlformats.org/officeDocument/2006/math">
                    <m:r>
                      <a:rPr lang="en-CA" altLang="en-US" sz="2400" b="1" i="1">
                        <a:latin typeface="Cambria Math"/>
                        <a:ea typeface="Cambria Math"/>
                        <a:cs typeface="Times New Roman" panose="02020603050405020304" pitchFamily="18" charset="0"/>
                      </a:rPr>
                      <m:t>∆</m:t>
                    </m:r>
                    <m:d>
                      <m:dPr>
                        <m:ctrlPr>
                          <a:rPr lang="en-CA" altLang="en-US" sz="2400" b="1" i="1">
                            <a:latin typeface="Cambria Math"/>
                            <a:ea typeface="Cambria Math"/>
                            <a:cs typeface="Times New Roman" panose="02020603050405020304" pitchFamily="18" charset="0"/>
                          </a:rPr>
                        </m:ctrlPr>
                      </m:dPr>
                      <m:e>
                        <m:r>
                          <a:rPr lang="en-CA" altLang="en-US" sz="2400" b="1" i="1">
                            <a:latin typeface="Cambria Math"/>
                            <a:ea typeface="Cambria Math"/>
                            <a:cs typeface="Times New Roman" panose="02020603050405020304" pitchFamily="18" charset="0"/>
                          </a:rPr>
                          <m:t>𝑯</m:t>
                        </m:r>
                      </m:e>
                    </m:d>
                    <m:r>
                      <a:rPr lang="en-CA" altLang="en-US" sz="2400" b="1" i="1">
                        <a:latin typeface="Cambria Math"/>
                        <a:ea typeface="Cambria Math"/>
                        <a:cs typeface="Times New Roman" panose="02020603050405020304" pitchFamily="18" charset="0"/>
                      </a:rPr>
                      <m:t>.</m:t>
                    </m:r>
                  </m:oMath>
                </a14:m>
                <a:endParaRPr lang="en-CA" altLang="en-US" sz="2400" b="1" dirty="0">
                  <a:latin typeface="Cambria Math" panose="02040503050406030204" pitchFamily="18" charset="0"/>
                  <a:ea typeface="Cambria Math"/>
                  <a:cs typeface="Times New Roman" panose="02020603050405020304" pitchFamily="18" charset="0"/>
                </a:endParaRPr>
              </a:p>
              <a:p>
                <a:pPr algn="just">
                  <a:lnSpc>
                    <a:spcPct val="200000"/>
                  </a:lnSpc>
                  <a:spcBef>
                    <a:spcPct val="0"/>
                  </a:spcBef>
                  <a:buFontTx/>
                  <a:buNone/>
                </a:pPr>
                <a:r>
                  <a:rPr lang="en-CA" altLang="en-US" sz="2400" b="1" dirty="0">
                    <a:latin typeface="Cambria Math" panose="02040503050406030204" pitchFamily="18" charset="0"/>
                    <a:ea typeface="Cambria Math"/>
                    <a:cs typeface="Times New Roman" panose="02020603050405020304" pitchFamily="18" charset="0"/>
                  </a:rPr>
                  <a:t>	</a:t>
                </a:r>
                <a:r>
                  <a:rPr lang="en-CA" altLang="en-US" sz="2400" dirty="0">
                    <a:latin typeface="Cambria Math" panose="02040503050406030204" pitchFamily="18" charset="0"/>
                    <a:ea typeface="Cambria Math"/>
                    <a:cs typeface="Times New Roman" panose="02020603050405020304" pitchFamily="18" charset="0"/>
                  </a:rPr>
                  <a:t>The </a:t>
                </a:r>
                <a:r>
                  <a:rPr lang="en-CA" altLang="en-US" sz="2400" b="1" dirty="0">
                    <a:latin typeface="Cambria Math" panose="02040503050406030204" pitchFamily="18" charset="0"/>
                    <a:ea typeface="Cambria Math"/>
                    <a:cs typeface="Times New Roman" panose="02020603050405020304" pitchFamily="18" charset="0"/>
                  </a:rPr>
                  <a:t>fitness function </a:t>
                </a:r>
                <a:r>
                  <a:rPr lang="en-CA" altLang="en-US" sz="2400" dirty="0">
                    <a:latin typeface="Cambria Math" panose="02040503050406030204" pitchFamily="18" charset="0"/>
                    <a:ea typeface="Cambria Math"/>
                    <a:cs typeface="Times New Roman" panose="02020603050405020304" pitchFamily="18" charset="0"/>
                  </a:rPr>
                  <a:t> is also a mathematical function used to evaluate the problem environment. </a:t>
                </a:r>
              </a:p>
              <a:p>
                <a:pPr algn="just">
                  <a:lnSpc>
                    <a:spcPct val="200000"/>
                  </a:lnSpc>
                  <a:spcBef>
                    <a:spcPct val="0"/>
                  </a:spcBef>
                  <a:buFontTx/>
                  <a:buNone/>
                </a:pPr>
                <a:r>
                  <a:rPr lang="en-CA" altLang="en-US" sz="2400" b="1" dirty="0">
                    <a:latin typeface="Cambria Math" panose="02040503050406030204" pitchFamily="18" charset="0"/>
                    <a:ea typeface="Cambria Math"/>
                    <a:cs typeface="Times New Roman" panose="02020603050405020304" pitchFamily="18" charset="0"/>
                  </a:rPr>
                  <a:t>	</a:t>
                </a:r>
                <a:r>
                  <a:rPr lang="en-CA" altLang="en-US" sz="2400" dirty="0">
                    <a:latin typeface="Cambria Math" panose="02040503050406030204" pitchFamily="18" charset="0"/>
                    <a:ea typeface="Cambria Math"/>
                    <a:cs typeface="Times New Roman" panose="02020603050405020304" pitchFamily="18" charset="0"/>
                  </a:rPr>
                  <a:t>The </a:t>
                </a:r>
                <a:r>
                  <a:rPr lang="en-CA" altLang="en-US" sz="2400" b="1" dirty="0">
                    <a:latin typeface="Cambria Math" panose="02040503050406030204" pitchFamily="18" charset="0"/>
                    <a:ea typeface="Cambria Math"/>
                    <a:cs typeface="Times New Roman" panose="02020603050405020304" pitchFamily="18" charset="0"/>
                  </a:rPr>
                  <a:t>fitness of a schema </a:t>
                </a:r>
                <a:r>
                  <a:rPr lang="en-CA" altLang="en-US" sz="2400" dirty="0">
                    <a:latin typeface="Cambria Math" panose="02040503050406030204" pitchFamily="18" charset="0"/>
                    <a:ea typeface="Cambria Math"/>
                    <a:cs typeface="Times New Roman" panose="02020603050405020304" pitchFamily="18" charset="0"/>
                  </a:rPr>
                  <a:t>is the average fitness of all strings. The fitness of a string is measured using the evolution function. The </a:t>
                </a:r>
                <a:r>
                  <a:rPr lang="en-CA" altLang="en-US" sz="2400" b="1" dirty="0">
                    <a:latin typeface="Cambria Math" panose="02040503050406030204" pitchFamily="18" charset="0"/>
                    <a:ea typeface="Cambria Math"/>
                    <a:cs typeface="Times New Roman" panose="02020603050405020304" pitchFamily="18" charset="0"/>
                  </a:rPr>
                  <a:t>Schema Theorem </a:t>
                </a:r>
                <a:r>
                  <a:rPr lang="en-CA" altLang="en-US" sz="2400" dirty="0">
                    <a:latin typeface="Cambria Math" panose="02040503050406030204" pitchFamily="18" charset="0"/>
                    <a:ea typeface="Cambria Math"/>
                    <a:cs typeface="Times New Roman" panose="02020603050405020304" pitchFamily="18" charset="0"/>
                  </a:rPr>
                  <a:t> states that short, low-order, schemas with above-average fitness levels increase exponentially in successive generations.  It is expressed by the following equation:</a:t>
                </a:r>
              </a:p>
              <a:p>
                <a:pPr algn="just">
                  <a:lnSpc>
                    <a:spcPct val="200000"/>
                  </a:lnSpc>
                  <a:spcBef>
                    <a:spcPct val="0"/>
                  </a:spcBef>
                  <a:buFontTx/>
                  <a:buNone/>
                </a:pPr>
                <a:r>
                  <a:rPr lang="en-CA" altLang="en-US" sz="2400" b="1" dirty="0">
                    <a:latin typeface="Cambria Math" panose="02040503050406030204" pitchFamily="18" charset="0"/>
                    <a:ea typeface="Cambria Math"/>
                    <a:cs typeface="Times New Roman" panose="02020603050405020304" pitchFamily="18" charset="0"/>
                  </a:rPr>
                  <a:t>	</a:t>
                </a:r>
              </a:p>
              <a:p>
                <a:pPr algn="just">
                  <a:lnSpc>
                    <a:spcPct val="200000"/>
                  </a:lnSpc>
                  <a:spcBef>
                    <a:spcPct val="0"/>
                  </a:spcBef>
                  <a:buFontTx/>
                  <a:buNone/>
                </a:pPr>
                <a:r>
                  <a:rPr lang="en-CA" altLang="en-US" sz="2400" b="1" dirty="0">
                    <a:latin typeface="Cambria Math" panose="02040503050406030204" pitchFamily="18" charset="0"/>
                    <a:ea typeface="Cambria Math"/>
                    <a:cs typeface="Times New Roman" panose="02020603050405020304" pitchFamily="18" charset="0"/>
                  </a:rPr>
                  <a:t>	</a:t>
                </a:r>
              </a:p>
              <a:p>
                <a:pPr algn="just">
                  <a:lnSpc>
                    <a:spcPct val="200000"/>
                  </a:lnSpc>
                  <a:spcBef>
                    <a:spcPct val="0"/>
                  </a:spcBef>
                  <a:buFontTx/>
                  <a:buNone/>
                </a:pPr>
                <a:endParaRPr lang="en-CA" altLang="en-US" sz="2400" b="1" dirty="0">
                  <a:latin typeface="Cambria Math" panose="02040503050406030204" pitchFamily="18" charset="0"/>
                  <a:ea typeface="Cambria Math"/>
                  <a:cs typeface="Times New Roman" panose="02020603050405020304" pitchFamily="18" charset="0"/>
                </a:endParaRPr>
              </a:p>
              <a:p>
                <a:pPr algn="just">
                  <a:lnSpc>
                    <a:spcPct val="200000"/>
                  </a:lnSpc>
                  <a:spcBef>
                    <a:spcPct val="0"/>
                  </a:spcBef>
                  <a:buFontTx/>
                  <a:buNone/>
                </a:pPr>
                <a:r>
                  <a:rPr lang="en-CA" altLang="en-US" sz="2400" dirty="0">
                    <a:latin typeface="Cambria Math" panose="02040503050406030204" pitchFamily="18" charset="0"/>
                    <a:ea typeface="Cambria Math" panose="02040503050406030204" pitchFamily="18" charset="0"/>
                    <a:cs typeface="Times New Roman" panose="02020603050405020304" pitchFamily="18" charset="0"/>
                  </a:rPr>
                  <a:t>	</a:t>
                </a:r>
                <a14:m>
                  <m:oMath xmlns:m="http://schemas.openxmlformats.org/officeDocument/2006/math">
                    <m:r>
                      <a:rPr lang="en-CA" altLang="en-US" sz="2400" i="1" dirty="0">
                        <a:latin typeface="Cambria Math"/>
                        <a:ea typeface="Cambria Math" panose="02040503050406030204" pitchFamily="18" charset="0"/>
                        <a:cs typeface="Times New Roman" panose="02020603050405020304" pitchFamily="18" charset="0"/>
                      </a:rPr>
                      <m:t>𝑚</m:t>
                    </m:r>
                    <m:r>
                      <a:rPr lang="en-CA" altLang="en-US" sz="2400" i="1" dirty="0">
                        <a:latin typeface="Cambria Math"/>
                        <a:ea typeface="Cambria Math" panose="02040503050406030204" pitchFamily="18" charset="0"/>
                        <a:cs typeface="Times New Roman" panose="02020603050405020304" pitchFamily="18" charset="0"/>
                      </a:rPr>
                      <m:t>(</m:t>
                    </m:r>
                    <m:r>
                      <a:rPr lang="en-CA" altLang="en-US" sz="2400" i="1" dirty="0">
                        <a:latin typeface="Cambria Math"/>
                        <a:ea typeface="Cambria Math" panose="02040503050406030204" pitchFamily="18" charset="0"/>
                        <a:cs typeface="Times New Roman" panose="02020603050405020304" pitchFamily="18" charset="0"/>
                      </a:rPr>
                      <m:t>𝐻</m:t>
                    </m:r>
                    <m:r>
                      <a:rPr lang="en-CA" altLang="en-US" sz="2400" i="1" dirty="0">
                        <a:latin typeface="Cambria Math"/>
                        <a:ea typeface="Cambria Math" panose="02040503050406030204" pitchFamily="18" charset="0"/>
                        <a:cs typeface="Times New Roman" panose="02020603050405020304" pitchFamily="18" charset="0"/>
                      </a:rPr>
                      <m:t>,</m:t>
                    </m:r>
                    <m:r>
                      <a:rPr lang="en-CA" altLang="en-US" sz="2400" i="1" dirty="0">
                        <a:latin typeface="Cambria Math"/>
                        <a:ea typeface="Cambria Math" panose="02040503050406030204" pitchFamily="18" charset="0"/>
                        <a:cs typeface="Times New Roman" panose="02020603050405020304" pitchFamily="18" charset="0"/>
                      </a:rPr>
                      <m:t>𝑡</m:t>
                    </m:r>
                    <m:r>
                      <a:rPr lang="en-CA" altLang="en-US" sz="2400" i="1" dirty="0">
                        <a:latin typeface="Cambria Math"/>
                        <a:ea typeface="Cambria Math" panose="02040503050406030204" pitchFamily="18" charset="0"/>
                        <a:cs typeface="Times New Roman" panose="02020603050405020304" pitchFamily="18" charset="0"/>
                      </a:rPr>
                      <m:t>) </m:t>
                    </m:r>
                  </m:oMath>
                </a14:m>
                <a:r>
                  <a:rPr lang="en-CA" altLang="en-US" sz="2400" dirty="0">
                    <a:latin typeface="Cambria Math" panose="02040503050406030204" pitchFamily="18" charset="0"/>
                    <a:ea typeface="Cambria Math" panose="02040503050406030204" pitchFamily="18" charset="0"/>
                    <a:cs typeface="Times New Roman" panose="02020603050405020304" pitchFamily="18" charset="0"/>
                  </a:rPr>
                  <a:t>is the number of  strings belonging to schema</a:t>
                </a:r>
                <a14:m>
                  <m:oMath xmlns:m="http://schemas.openxmlformats.org/officeDocument/2006/math">
                    <m:r>
                      <a:rPr lang="en-CA" altLang="en-US" sz="2400" i="1" dirty="0">
                        <a:latin typeface="Cambria Math"/>
                        <a:ea typeface="Cambria Math" panose="02040503050406030204" pitchFamily="18" charset="0"/>
                        <a:cs typeface="Times New Roman" panose="02020603050405020304" pitchFamily="18" charset="0"/>
                      </a:rPr>
                      <m:t> </m:t>
                    </m:r>
                    <m:r>
                      <a:rPr lang="en-CA" altLang="en-US" sz="2400" i="1" dirty="0">
                        <a:latin typeface="Cambria Math"/>
                        <a:ea typeface="Cambria Math" panose="02040503050406030204" pitchFamily="18" charset="0"/>
                        <a:cs typeface="Times New Roman" panose="02020603050405020304" pitchFamily="18" charset="0"/>
                      </a:rPr>
                      <m:t>𝐻</m:t>
                    </m:r>
                    <m:r>
                      <a:rPr lang="en-CA" altLang="en-US" sz="2400" i="1" dirty="0">
                        <a:latin typeface="Cambria Math"/>
                        <a:ea typeface="Cambria Math" panose="02040503050406030204" pitchFamily="18" charset="0"/>
                        <a:cs typeface="Times New Roman" panose="02020603050405020304" pitchFamily="18" charset="0"/>
                      </a:rPr>
                      <m:t> </m:t>
                    </m:r>
                  </m:oMath>
                </a14:m>
                <a:r>
                  <a:rPr lang="en-CA" altLang="en-US" sz="2400" dirty="0">
                    <a:latin typeface="Cambria Math" panose="02040503050406030204" pitchFamily="18" charset="0"/>
                    <a:ea typeface="Cambria Math" panose="02040503050406030204" pitchFamily="18" charset="0"/>
                    <a:cs typeface="Times New Roman" panose="02020603050405020304" pitchFamily="18" charset="0"/>
                  </a:rPr>
                  <a:t>at generation </a:t>
                </a:r>
                <a14:m>
                  <m:oMath xmlns:m="http://schemas.openxmlformats.org/officeDocument/2006/math">
                    <m:r>
                      <a:rPr lang="en-CA" altLang="en-US" sz="2400" i="1" dirty="0">
                        <a:latin typeface="Cambria Math"/>
                        <a:ea typeface="Cambria Math" panose="02040503050406030204" pitchFamily="18" charset="0"/>
                        <a:cs typeface="Times New Roman" panose="02020603050405020304" pitchFamily="18" charset="0"/>
                      </a:rPr>
                      <m:t>𝑡</m:t>
                    </m:r>
                  </m:oMath>
                </a14:m>
                <a:r>
                  <a:rPr lang="en-CA" altLang="en-US" sz="2400" dirty="0">
                    <a:latin typeface="Cambria Math" panose="02040503050406030204" pitchFamily="18" charset="0"/>
                    <a:ea typeface="Cambria Math" panose="02040503050406030204" pitchFamily="18" charset="0"/>
                    <a:cs typeface="Times New Roman" panose="02020603050405020304" pitchFamily="18" charset="0"/>
                  </a:rPr>
                  <a:t>.  </a:t>
                </a:r>
                <a14:m>
                  <m:oMath xmlns:m="http://schemas.openxmlformats.org/officeDocument/2006/math">
                    <m:r>
                      <a:rPr lang="en-CA" altLang="en-US" sz="2400" i="1" dirty="0">
                        <a:latin typeface="Cambria Math"/>
                        <a:ea typeface="Cambria Math" panose="02040503050406030204" pitchFamily="18" charset="0"/>
                        <a:cs typeface="Times New Roman" panose="02020603050405020304" pitchFamily="18" charset="0"/>
                      </a:rPr>
                      <m:t>𝑚</m:t>
                    </m:r>
                    <m:d>
                      <m:dPr>
                        <m:ctrlPr>
                          <a:rPr lang="en-CA" altLang="en-US" sz="2400" i="1" dirty="0">
                            <a:latin typeface="Cambria Math"/>
                            <a:ea typeface="Cambria Math" panose="02040503050406030204" pitchFamily="18" charset="0"/>
                            <a:cs typeface="Times New Roman" panose="02020603050405020304" pitchFamily="18" charset="0"/>
                          </a:rPr>
                        </m:ctrlPr>
                      </m:dPr>
                      <m:e>
                        <m:r>
                          <a:rPr lang="en-CA" altLang="en-US" sz="2400" i="1" dirty="0">
                            <a:latin typeface="Cambria Math"/>
                            <a:ea typeface="Cambria Math" panose="02040503050406030204" pitchFamily="18" charset="0"/>
                            <a:cs typeface="Times New Roman" panose="02020603050405020304" pitchFamily="18" charset="0"/>
                          </a:rPr>
                          <m:t>𝐻</m:t>
                        </m:r>
                        <m:r>
                          <a:rPr lang="en-CA" altLang="en-US" sz="2400" i="1" dirty="0">
                            <a:latin typeface="Cambria Math"/>
                            <a:ea typeface="Cambria Math" panose="02040503050406030204" pitchFamily="18" charset="0"/>
                            <a:cs typeface="Times New Roman" panose="02020603050405020304" pitchFamily="18" charset="0"/>
                          </a:rPr>
                          <m:t>,</m:t>
                        </m:r>
                        <m:r>
                          <a:rPr lang="en-CA" altLang="en-US" sz="2400" i="1" dirty="0">
                            <a:latin typeface="Cambria Math"/>
                            <a:ea typeface="Cambria Math" panose="02040503050406030204" pitchFamily="18" charset="0"/>
                            <a:cs typeface="Times New Roman" panose="02020603050405020304" pitchFamily="18" charset="0"/>
                          </a:rPr>
                          <m:t>𝑡</m:t>
                        </m:r>
                        <m:r>
                          <a:rPr lang="en-CA" altLang="en-US" sz="2400" i="1" dirty="0">
                            <a:latin typeface="Cambria Math"/>
                            <a:ea typeface="Cambria Math" panose="02040503050406030204" pitchFamily="18" charset="0"/>
                            <a:cs typeface="Times New Roman" panose="02020603050405020304" pitchFamily="18" charset="0"/>
                          </a:rPr>
                          <m:t>+1</m:t>
                        </m:r>
                      </m:e>
                    </m:d>
                  </m:oMath>
                </a14:m>
                <a:r>
                  <a:rPr lang="en-CA" altLang="en-US" sz="2400" dirty="0">
                    <a:latin typeface="Cambria Math" panose="02040503050406030204" pitchFamily="18" charset="0"/>
                    <a:ea typeface="Cambria Math" panose="02040503050406030204" pitchFamily="18" charset="0"/>
                    <a:cs typeface="Times New Roman" panose="02020603050405020304" pitchFamily="18" charset="0"/>
                  </a:rPr>
                  <a:t> is the next generation.</a:t>
                </a:r>
              </a:p>
              <a:p>
                <a:pPr algn="just">
                  <a:lnSpc>
                    <a:spcPct val="200000"/>
                  </a:lnSpc>
                  <a:spcBef>
                    <a:spcPct val="0"/>
                  </a:spcBef>
                  <a:buFontTx/>
                  <a:buNone/>
                </a:pPr>
                <a:r>
                  <a:rPr lang="en-CA" altLang="en-US" sz="2400" dirty="0">
                    <a:latin typeface="Cambria Math" panose="02040503050406030204" pitchFamily="18" charset="0"/>
                    <a:ea typeface="Cambria Math" panose="02040503050406030204" pitchFamily="18" charset="0"/>
                    <a:cs typeface="Times New Roman" panose="02020603050405020304" pitchFamily="18" charset="0"/>
                  </a:rPr>
                  <a:t>	</a:t>
                </a:r>
                <a14:m>
                  <m:oMath xmlns:m="http://schemas.openxmlformats.org/officeDocument/2006/math">
                    <m:r>
                      <a:rPr lang="en-CA" altLang="en-US" sz="2400" i="1">
                        <a:latin typeface="Cambria Math"/>
                        <a:ea typeface="Cambria Math" panose="02040503050406030204" pitchFamily="18" charset="0"/>
                        <a:cs typeface="Times New Roman" panose="02020603050405020304" pitchFamily="18" charset="0"/>
                      </a:rPr>
                      <m:t>𝑓</m:t>
                    </m:r>
                    <m:d>
                      <m:dPr>
                        <m:ctrlPr>
                          <a:rPr lang="en-CA" altLang="en-US" sz="2400" i="1">
                            <a:latin typeface="Cambria Math"/>
                            <a:ea typeface="Cambria Math" panose="02040503050406030204" pitchFamily="18" charset="0"/>
                            <a:cs typeface="Times New Roman" panose="02020603050405020304" pitchFamily="18" charset="0"/>
                          </a:rPr>
                        </m:ctrlPr>
                      </m:dPr>
                      <m:e>
                        <m:r>
                          <a:rPr lang="en-CA" altLang="en-US" sz="2400" i="1">
                            <a:latin typeface="Cambria Math"/>
                            <a:ea typeface="Cambria Math" panose="02040503050406030204" pitchFamily="18" charset="0"/>
                            <a:cs typeface="Times New Roman" panose="02020603050405020304" pitchFamily="18" charset="0"/>
                          </a:rPr>
                          <m:t>h</m:t>
                        </m:r>
                      </m:e>
                    </m:d>
                  </m:oMath>
                </a14:m>
                <a:r>
                  <a:rPr lang="en-CA" altLang="en-US" sz="2400" dirty="0">
                    <a:latin typeface="Cambria Math" panose="02040503050406030204" pitchFamily="18" charset="0"/>
                    <a:ea typeface="Cambria Math" panose="02040503050406030204" pitchFamily="18" charset="0"/>
                    <a:cs typeface="Times New Roman" panose="02020603050405020304" pitchFamily="18" charset="0"/>
                  </a:rPr>
                  <a:t> is the observed fitness of schema </a:t>
                </a:r>
                <a:r>
                  <a:rPr lang="en-CA" altLang="en-US" sz="2400" i="1" dirty="0">
                    <a:latin typeface="Cambria Math" panose="02040503050406030204" pitchFamily="18" charset="0"/>
                    <a:ea typeface="Cambria Math" panose="02040503050406030204" pitchFamily="18" charset="0"/>
                    <a:cs typeface="Times New Roman" panose="02020603050405020304" pitchFamily="18" charset="0"/>
                  </a:rPr>
                  <a:t>H</a:t>
                </a:r>
                <a:r>
                  <a:rPr lang="en-CA" altLang="en-US" sz="2400" dirty="0">
                    <a:latin typeface="Cambria Math" panose="02040503050406030204" pitchFamily="18" charset="0"/>
                    <a:ea typeface="Cambria Math" panose="02040503050406030204" pitchFamily="18" charset="0"/>
                    <a:cs typeface="Times New Roman" panose="02020603050405020304" pitchFamily="18" charset="0"/>
                  </a:rPr>
                  <a:t> and is the observed average fitness at generation</a:t>
                </a:r>
                <a:r>
                  <a:rPr lang="en-CA" altLang="en-US" sz="2400" i="1" dirty="0">
                    <a:latin typeface="Cambria Math" panose="02040503050406030204" pitchFamily="18" charset="0"/>
                    <a:ea typeface="Cambria Math" panose="02040503050406030204" pitchFamily="18" charset="0"/>
                    <a:cs typeface="Times New Roman" panose="02020603050405020304" pitchFamily="18" charset="0"/>
                  </a:rPr>
                  <a:t> t </a:t>
                </a:r>
                <a:r>
                  <a:rPr lang="en-CA" altLang="en-US" sz="2400" dirty="0">
                    <a:latin typeface="Cambria Math" panose="02040503050406030204" pitchFamily="18" charset="0"/>
                    <a:ea typeface="Cambria Math" panose="02040503050406030204" pitchFamily="18" charset="0"/>
                    <a:cs typeface="Times New Roman" panose="02020603050405020304" pitchFamily="18" charset="0"/>
                  </a:rPr>
                  <a:t>. The probability of disruption, </a:t>
                </a:r>
                <a:r>
                  <a:rPr lang="en-CA" altLang="en-US" sz="2400" i="1" dirty="0">
                    <a:latin typeface="Cambria Math" panose="02040503050406030204" pitchFamily="18" charset="0"/>
                    <a:ea typeface="Cambria Math" panose="02040503050406030204" pitchFamily="18" charset="0"/>
                    <a:cs typeface="Times New Roman" panose="02020603050405020304" pitchFamily="18" charset="0"/>
                  </a:rPr>
                  <a:t>p</a:t>
                </a:r>
                <a:r>
                  <a:rPr lang="en-CA" altLang="en-US" sz="2400" dirty="0">
                    <a:latin typeface="Cambria Math" panose="02040503050406030204" pitchFamily="18" charset="0"/>
                    <a:ea typeface="Cambria Math" panose="02040503050406030204" pitchFamily="18" charset="0"/>
                    <a:cs typeface="Times New Roman" panose="02020603050405020304" pitchFamily="18" charset="0"/>
                  </a:rPr>
                  <a:t>, is the probability that the crossover or mutation will destroy schema. It can be expressed as:</a:t>
                </a:r>
              </a:p>
              <a:p>
                <a:pPr algn="just">
                  <a:lnSpc>
                    <a:spcPct val="200000"/>
                  </a:lnSpc>
                  <a:spcBef>
                    <a:spcPct val="0"/>
                  </a:spcBef>
                  <a:buFontTx/>
                  <a:buNone/>
                </a:pPr>
                <a:endParaRPr lang="en-CA" altLang="en-US" sz="2400" dirty="0">
                  <a:latin typeface="Cambria Math" panose="02040503050406030204" pitchFamily="18" charset="0"/>
                  <a:ea typeface="Cambria Math" panose="02040503050406030204" pitchFamily="18" charset="0"/>
                  <a:cs typeface="Times New Roman" panose="02020603050405020304" pitchFamily="18" charset="0"/>
                </a:endParaRPr>
              </a:p>
              <a:p>
                <a:pPr algn="just">
                  <a:lnSpc>
                    <a:spcPct val="200000"/>
                  </a:lnSpc>
                  <a:spcBef>
                    <a:spcPct val="0"/>
                  </a:spcBef>
                  <a:buFontTx/>
                  <a:buNone/>
                </a:pPr>
                <a:endParaRPr lang="en-CA" altLang="en-US" sz="2400" dirty="0">
                  <a:latin typeface="Cambria Math" panose="02040503050406030204" pitchFamily="18" charset="0"/>
                  <a:ea typeface="Cambria Math" panose="02040503050406030204" pitchFamily="18" charset="0"/>
                  <a:cs typeface="Times New Roman" panose="02020603050405020304" pitchFamily="18" charset="0"/>
                </a:endParaRPr>
              </a:p>
              <a:p>
                <a:pPr algn="just">
                  <a:lnSpc>
                    <a:spcPct val="200000"/>
                  </a:lnSpc>
                  <a:spcBef>
                    <a:spcPct val="0"/>
                  </a:spcBef>
                  <a:buFontTx/>
                  <a:buNone/>
                </a:pPr>
                <a:endParaRPr lang="en-CA" altLang="en-US" sz="2400" dirty="0">
                  <a:latin typeface="Cambria Math" panose="02040503050406030204" pitchFamily="18" charset="0"/>
                  <a:ea typeface="Cambria Math" panose="02040503050406030204" pitchFamily="18" charset="0"/>
                  <a:cs typeface="Times New Roman" panose="02020603050405020304" pitchFamily="18" charset="0"/>
                </a:endParaRPr>
              </a:p>
              <a:p>
                <a:pPr algn="just">
                  <a:lnSpc>
                    <a:spcPct val="200000"/>
                  </a:lnSpc>
                  <a:spcBef>
                    <a:spcPct val="0"/>
                  </a:spcBef>
                  <a:buFontTx/>
                  <a:buNone/>
                </a:pPr>
                <a:r>
                  <a:rPr lang="en-CA" altLang="en-US" sz="2400" dirty="0">
                    <a:latin typeface="Cambria Math" panose="02040503050406030204" pitchFamily="18" charset="0"/>
                    <a:ea typeface="Cambria Math" panose="02040503050406030204" pitchFamily="18" charset="0"/>
                    <a:cs typeface="Times New Roman" panose="02020603050405020304" pitchFamily="18" charset="0"/>
                  </a:rPr>
                  <a:t>	o(H), order (H), is the number of fixed positions, </a:t>
                </a:r>
                <a:r>
                  <a:rPr lang="en-CA" altLang="en-US" sz="2400" i="1" dirty="0">
                    <a:latin typeface="Cambria Math" panose="02040503050406030204" pitchFamily="18" charset="0"/>
                    <a:ea typeface="Cambria Math" panose="02040503050406030204" pitchFamily="18" charset="0"/>
                    <a:cs typeface="Times New Roman" panose="02020603050405020304" pitchFamily="18" charset="0"/>
                  </a:rPr>
                  <a:t>l </a:t>
                </a:r>
                <a:r>
                  <a:rPr lang="en-CA" altLang="en-US" sz="2400" dirty="0">
                    <a:latin typeface="Cambria Math" panose="02040503050406030204" pitchFamily="18" charset="0"/>
                    <a:ea typeface="Cambria Math" panose="02040503050406030204" pitchFamily="18" charset="0"/>
                    <a:cs typeface="Times New Roman" panose="02020603050405020304" pitchFamily="18" charset="0"/>
                  </a:rPr>
                  <a:t> is the length of the code,</a:t>
                </a:r>
                <a:r>
                  <a:rPr lang="en-CA" altLang="en-US" sz="2400" b="1" dirty="0">
                    <a:latin typeface="Cambria Math" panose="02040503050406030204" pitchFamily="18" charset="0"/>
                    <a:ea typeface="Cambria Math" panose="02040503050406030204" pitchFamily="18" charset="0"/>
                    <a:cs typeface="Times New Roman" panose="02020603050405020304" pitchFamily="18" charset="0"/>
                  </a:rPr>
                  <a:t> </a:t>
                </a:r>
                <a14:m>
                  <m:oMath xmlns:m="http://schemas.openxmlformats.org/officeDocument/2006/math">
                    <m:sSub>
                      <m:sSubPr>
                        <m:ctrlPr>
                          <a:rPr lang="en-CA" altLang="en-US" sz="2400" b="1" i="1">
                            <a:latin typeface="Cambria Math"/>
                            <a:ea typeface="Cambria Math" panose="02040503050406030204" pitchFamily="18" charset="0"/>
                            <a:cs typeface="Times New Roman" panose="02020603050405020304" pitchFamily="18" charset="0"/>
                          </a:rPr>
                        </m:ctrlPr>
                      </m:sSubPr>
                      <m:e>
                        <m:r>
                          <a:rPr lang="en-CA" altLang="en-US" sz="2400" b="1" i="1">
                            <a:latin typeface="Cambria Math"/>
                            <a:ea typeface="Cambria Math" panose="02040503050406030204" pitchFamily="18" charset="0"/>
                            <a:cs typeface="Times New Roman" panose="02020603050405020304" pitchFamily="18" charset="0"/>
                          </a:rPr>
                          <m:t>𝒑</m:t>
                        </m:r>
                      </m:e>
                      <m:sub>
                        <m:r>
                          <a:rPr lang="en-CA" altLang="en-US" sz="2400" b="1" i="1">
                            <a:latin typeface="Cambria Math"/>
                            <a:ea typeface="Cambria Math" panose="02040503050406030204" pitchFamily="18" charset="0"/>
                            <a:cs typeface="Times New Roman" panose="02020603050405020304" pitchFamily="18" charset="0"/>
                          </a:rPr>
                          <m:t>𝒎</m:t>
                        </m:r>
                      </m:sub>
                    </m:sSub>
                  </m:oMath>
                </a14:m>
                <a:r>
                  <a:rPr lang="en-CA" altLang="en-US" sz="2400" dirty="0">
                    <a:latin typeface="Cambria Math" panose="02040503050406030204" pitchFamily="18" charset="0"/>
                    <a:ea typeface="Cambria Math" panose="02040503050406030204" pitchFamily="18" charset="0"/>
                    <a:cs typeface="Times New Roman" panose="02020603050405020304" pitchFamily="18" charset="0"/>
                  </a:rPr>
                  <a:t> is the probability of mutation,</a:t>
                </a:r>
                <a:r>
                  <a:rPr lang="en-CA" altLang="en-US" sz="2400" b="1" dirty="0">
                    <a:latin typeface="Cambria Math" panose="02040503050406030204" pitchFamily="18" charset="0"/>
                    <a:ea typeface="Cambria Math" panose="02040503050406030204" pitchFamily="18" charset="0"/>
                    <a:cs typeface="Times New Roman" panose="02020603050405020304" pitchFamily="18" charset="0"/>
                  </a:rPr>
                  <a:t> </a:t>
                </a:r>
                <a14:m>
                  <m:oMath xmlns:m="http://schemas.openxmlformats.org/officeDocument/2006/math">
                    <m:sSub>
                      <m:sSubPr>
                        <m:ctrlPr>
                          <a:rPr lang="en-CA" altLang="en-US" sz="2400" b="1" i="1">
                            <a:latin typeface="Cambria Math"/>
                            <a:ea typeface="Cambria Math" panose="02040503050406030204" pitchFamily="18" charset="0"/>
                            <a:cs typeface="Times New Roman" panose="02020603050405020304" pitchFamily="18" charset="0"/>
                          </a:rPr>
                        </m:ctrlPr>
                      </m:sSubPr>
                      <m:e>
                        <m:r>
                          <a:rPr lang="en-CA" altLang="en-US" sz="2400" b="1" i="1">
                            <a:latin typeface="Cambria Math"/>
                            <a:ea typeface="Cambria Math" panose="02040503050406030204" pitchFamily="18" charset="0"/>
                            <a:cs typeface="Times New Roman" panose="02020603050405020304" pitchFamily="18" charset="0"/>
                          </a:rPr>
                          <m:t>𝒑</m:t>
                        </m:r>
                      </m:e>
                      <m:sub>
                        <m:r>
                          <a:rPr lang="en-CA" altLang="en-US" sz="2400" b="1" i="1">
                            <a:latin typeface="Cambria Math"/>
                            <a:ea typeface="Cambria Math" panose="02040503050406030204" pitchFamily="18" charset="0"/>
                            <a:cs typeface="Times New Roman" panose="02020603050405020304" pitchFamily="18" charset="0"/>
                          </a:rPr>
                          <m:t>𝒄</m:t>
                        </m:r>
                        <m:r>
                          <a:rPr lang="en-CA" altLang="en-US" sz="2400" b="1" i="1">
                            <a:latin typeface="Cambria Math"/>
                            <a:ea typeface="Cambria Math" panose="02040503050406030204" pitchFamily="18" charset="0"/>
                            <a:cs typeface="Times New Roman" panose="02020603050405020304" pitchFamily="18" charset="0"/>
                          </a:rPr>
                          <m:t> </m:t>
                        </m:r>
                      </m:sub>
                    </m:sSub>
                  </m:oMath>
                </a14:m>
                <a:r>
                  <a:rPr lang="en-CA" altLang="en-US" sz="2400" dirty="0">
                    <a:latin typeface="Cambria Math" panose="02040503050406030204" pitchFamily="18" charset="0"/>
                    <a:ea typeface="Cambria Math" panose="02040503050406030204" pitchFamily="18" charset="0"/>
                    <a:cs typeface="Times New Roman" panose="02020603050405020304" pitchFamily="18" charset="0"/>
                  </a:rPr>
                  <a:t>is the probability of crossover. </a:t>
                </a:r>
                <a14:m>
                  <m:oMath xmlns:m="http://schemas.openxmlformats.org/officeDocument/2006/math">
                    <m:r>
                      <a:rPr lang="en-CA" altLang="en-US" sz="2400" i="1">
                        <a:latin typeface="Cambria Math"/>
                        <a:ea typeface="Cambria Math"/>
                        <a:cs typeface="Times New Roman" panose="02020603050405020304" pitchFamily="18" charset="0"/>
                      </a:rPr>
                      <m:t>∆(</m:t>
                    </m:r>
                    <m:r>
                      <a:rPr lang="en-CA" altLang="en-US" sz="2400" i="1">
                        <a:latin typeface="Cambria Math"/>
                        <a:ea typeface="Cambria Math"/>
                        <a:cs typeface="Times New Roman" panose="02020603050405020304" pitchFamily="18" charset="0"/>
                      </a:rPr>
                      <m:t>𝐻</m:t>
                    </m:r>
                    <m:r>
                      <a:rPr lang="en-CA" altLang="en-US" sz="2400" i="1">
                        <a:latin typeface="Cambria Math"/>
                        <a:ea typeface="Cambria Math"/>
                        <a:cs typeface="Times New Roman" panose="02020603050405020304" pitchFamily="18" charset="0"/>
                      </a:rPr>
                      <m:t>)=</m:t>
                    </m:r>
                    <m:r>
                      <a:rPr lang="en-CA" altLang="en-US" sz="2400" i="1">
                        <a:latin typeface="Cambria Math"/>
                        <a:ea typeface="Cambria Math"/>
                        <a:cs typeface="Times New Roman" panose="02020603050405020304" pitchFamily="18" charset="0"/>
                      </a:rPr>
                      <m:t>𝛿</m:t>
                    </m:r>
                    <m:d>
                      <m:dPr>
                        <m:ctrlPr>
                          <a:rPr lang="en-CA" altLang="en-US" sz="2400" i="1">
                            <a:latin typeface="Cambria Math"/>
                            <a:ea typeface="Cambria Math"/>
                            <a:cs typeface="Times New Roman" panose="02020603050405020304" pitchFamily="18" charset="0"/>
                          </a:rPr>
                        </m:ctrlPr>
                      </m:dPr>
                      <m:e>
                        <m:r>
                          <a:rPr lang="en-CA" altLang="en-US" sz="2400" i="1">
                            <a:latin typeface="Cambria Math"/>
                            <a:ea typeface="Cambria Math"/>
                            <a:cs typeface="Times New Roman" panose="02020603050405020304" pitchFamily="18" charset="0"/>
                          </a:rPr>
                          <m:t>𝐻</m:t>
                        </m:r>
                      </m:e>
                    </m:d>
                  </m:oMath>
                </a14:m>
                <a:r>
                  <a:rPr lang="en-CA" altLang="en-US" sz="2400" dirty="0">
                    <a:latin typeface="Cambria Math" panose="02040503050406030204" pitchFamily="18" charset="0"/>
                    <a:ea typeface="Cambria Math" panose="02040503050406030204" pitchFamily="18" charset="0"/>
                    <a:cs typeface="Times New Roman" panose="02020603050405020304" pitchFamily="18" charset="0"/>
                  </a:rPr>
                  <a:t> is the defining length. </a:t>
                </a:r>
              </a:p>
              <a:p>
                <a:pPr algn="just">
                  <a:lnSpc>
                    <a:spcPct val="200000"/>
                  </a:lnSpc>
                  <a:spcBef>
                    <a:spcPct val="0"/>
                  </a:spcBef>
                  <a:buFontTx/>
                  <a:buNone/>
                </a:pPr>
                <a:r>
                  <a:rPr lang="en-CA" altLang="en-US" sz="2400" dirty="0">
                    <a:latin typeface="Cambria Math" panose="02040503050406030204" pitchFamily="18" charset="0"/>
                    <a:ea typeface="Cambria Math" panose="02040503050406030204" pitchFamily="18" charset="0"/>
                    <a:cs typeface="Times New Roman" panose="02020603050405020304" pitchFamily="18" charset="0"/>
                  </a:rPr>
                  <a:t>	Order-1 hyperplanes are not affected by recombination , however, Order-2 and higher hyperplanes are affected by crossover. Moreover to consider </a:t>
                </a:r>
                <a14:m>
                  <m:oMath xmlns:m="http://schemas.openxmlformats.org/officeDocument/2006/math">
                    <m:r>
                      <a:rPr lang="en-CA" altLang="en-US" sz="2400" i="1" dirty="0">
                        <a:latin typeface="Cambria Math"/>
                        <a:ea typeface="Cambria Math" panose="02040503050406030204" pitchFamily="18" charset="0"/>
                        <a:cs typeface="Times New Roman" panose="02020603050405020304" pitchFamily="18" charset="0"/>
                      </a:rPr>
                      <m:t>𝑚</m:t>
                    </m:r>
                    <m:r>
                      <a:rPr lang="en-CA" altLang="en-US" sz="2400" i="1" dirty="0">
                        <a:latin typeface="Cambria Math"/>
                        <a:ea typeface="Cambria Math" panose="02040503050406030204" pitchFamily="18" charset="0"/>
                        <a:cs typeface="Times New Roman" panose="02020603050405020304" pitchFamily="18" charset="0"/>
                      </a:rPr>
                      <m:t>(</m:t>
                    </m:r>
                    <m:r>
                      <a:rPr lang="en-CA" altLang="en-US" sz="2400" i="1" dirty="0">
                        <a:latin typeface="Cambria Math"/>
                        <a:ea typeface="Cambria Math" panose="02040503050406030204" pitchFamily="18" charset="0"/>
                        <a:cs typeface="Times New Roman" panose="02020603050405020304" pitchFamily="18" charset="0"/>
                      </a:rPr>
                      <m:t>𝐻</m:t>
                    </m:r>
                    <m:r>
                      <a:rPr lang="en-CA" altLang="en-US" sz="2400" i="1" dirty="0">
                        <a:latin typeface="Cambria Math"/>
                        <a:ea typeface="Cambria Math" panose="02040503050406030204" pitchFamily="18" charset="0"/>
                        <a:cs typeface="Times New Roman" panose="02020603050405020304" pitchFamily="18" charset="0"/>
                      </a:rPr>
                      <m:t>,</m:t>
                    </m:r>
                    <m:r>
                      <a:rPr lang="en-CA" altLang="en-US" sz="2400" i="1" dirty="0">
                        <a:latin typeface="Cambria Math"/>
                        <a:ea typeface="Cambria Math" panose="02040503050406030204" pitchFamily="18" charset="0"/>
                        <a:cs typeface="Times New Roman" panose="02020603050405020304" pitchFamily="18" charset="0"/>
                      </a:rPr>
                      <m:t>𝑡</m:t>
                    </m:r>
                    <m:r>
                      <a:rPr lang="en-CA" altLang="en-US" sz="2400" i="1" dirty="0">
                        <a:latin typeface="Cambria Math"/>
                        <a:ea typeface="Cambria Math" panose="02040503050406030204" pitchFamily="18" charset="0"/>
                        <a:cs typeface="Times New Roman" panose="02020603050405020304" pitchFamily="18" charset="0"/>
                      </a:rPr>
                      <m:t>+1) </m:t>
                    </m:r>
                  </m:oMath>
                </a14:m>
                <a:r>
                  <a:rPr lang="en-CA" altLang="en-US" sz="2400" dirty="0">
                    <a:latin typeface="Cambria Math" panose="02040503050406030204" pitchFamily="18" charset="0"/>
                    <a:ea typeface="Cambria Math" panose="02040503050406030204" pitchFamily="18" charset="0"/>
                    <a:cs typeface="Times New Roman" panose="02020603050405020304" pitchFamily="18" charset="0"/>
                  </a:rPr>
                  <a:t>, the effects of crossover must be taken into account as when crossover occurs, the losses from disruption will change the next generation.</a:t>
                </a:r>
              </a:p>
              <a:p>
                <a:pPr algn="just">
                  <a:lnSpc>
                    <a:spcPct val="200000"/>
                  </a:lnSpc>
                  <a:spcBef>
                    <a:spcPct val="0"/>
                  </a:spcBef>
                  <a:buFontTx/>
                  <a:buNone/>
                </a:pPr>
                <a:r>
                  <a:rPr lang="en-CA" altLang="en-US" sz="2400" dirty="0">
                    <a:latin typeface="Cambria Math" panose="02040503050406030204" pitchFamily="18" charset="0"/>
                    <a:ea typeface="Cambria Math" panose="02040503050406030204" pitchFamily="18" charset="0"/>
                    <a:cs typeface="Times New Roman" panose="02020603050405020304" pitchFamily="18" charset="0"/>
                  </a:rPr>
                  <a:t>	Consider two schemas: </a:t>
                </a:r>
                <a:r>
                  <a:rPr lang="en-CA" altLang="en-US" sz="2400" b="1" dirty="0">
                    <a:latin typeface="Cambria Math" panose="02040503050406030204" pitchFamily="18" charset="0"/>
                    <a:ea typeface="Cambria Math" panose="02040503050406030204" pitchFamily="18" charset="0"/>
                    <a:cs typeface="Times New Roman" panose="02020603050405020304" pitchFamily="18" charset="0"/>
                  </a:rPr>
                  <a:t>*****111 and 1*****1*. </a:t>
                </a:r>
              </a:p>
              <a:p>
                <a:pPr algn="just">
                  <a:lnSpc>
                    <a:spcPct val="200000"/>
                  </a:lnSpc>
                  <a:spcBef>
                    <a:spcPct val="0"/>
                  </a:spcBef>
                  <a:buFontTx/>
                  <a:buNone/>
                </a:pPr>
                <a:r>
                  <a:rPr lang="en-CA" altLang="en-US" sz="2400" b="1" dirty="0">
                    <a:latin typeface="Cambria Math" panose="02040503050406030204" pitchFamily="18" charset="0"/>
                    <a:ea typeface="Cambria Math" panose="02040503050406030204" pitchFamily="18" charset="0"/>
                    <a:cs typeface="Times New Roman" panose="02020603050405020304" pitchFamily="18" charset="0"/>
                  </a:rPr>
                  <a:t>	</a:t>
                </a:r>
                <a:r>
                  <a:rPr lang="en-CA" altLang="en-US" sz="2400" dirty="0">
                    <a:latin typeface="Cambria Math" panose="02040503050406030204" pitchFamily="18" charset="0"/>
                    <a:ea typeface="Cambria Math" panose="02040503050406030204" pitchFamily="18" charset="0"/>
                    <a:cs typeface="Times New Roman" panose="02020603050405020304" pitchFamily="18" charset="0"/>
                  </a:rPr>
                  <a:t>The order of schemas: </a:t>
                </a:r>
                <a14:m>
                  <m:oMath xmlns:m="http://schemas.openxmlformats.org/officeDocument/2006/math">
                    <m:r>
                      <a:rPr lang="en-CA" altLang="en-US" sz="2400" i="1">
                        <a:latin typeface="Cambria Math"/>
                        <a:ea typeface="Cambria Math" panose="02040503050406030204" pitchFamily="18" charset="0"/>
                        <a:cs typeface="Times New Roman" panose="02020603050405020304" pitchFamily="18" charset="0"/>
                      </a:rPr>
                      <m:t>𝑜</m:t>
                    </m:r>
                    <m:r>
                      <a:rPr lang="en-CA" altLang="en-US" sz="2400" i="1">
                        <a:latin typeface="Cambria Math"/>
                        <a:ea typeface="Cambria Math" panose="02040503050406030204" pitchFamily="18" charset="0"/>
                        <a:cs typeface="Times New Roman" panose="02020603050405020304" pitchFamily="18" charset="0"/>
                      </a:rPr>
                      <m:t>(</m:t>
                    </m:r>
                    <m:sSub>
                      <m:sSubPr>
                        <m:ctrlPr>
                          <a:rPr lang="en-CA" altLang="en-US" sz="2400" i="1">
                            <a:latin typeface="Cambria Math"/>
                            <a:ea typeface="Cambria Math" panose="02040503050406030204" pitchFamily="18" charset="0"/>
                            <a:cs typeface="Times New Roman" panose="02020603050405020304" pitchFamily="18" charset="0"/>
                          </a:rPr>
                        </m:ctrlPr>
                      </m:sSubPr>
                      <m:e>
                        <m:r>
                          <a:rPr lang="en-CA" altLang="en-US" sz="2400" i="1">
                            <a:latin typeface="Cambria Math"/>
                            <a:ea typeface="Cambria Math" panose="02040503050406030204" pitchFamily="18" charset="0"/>
                            <a:cs typeface="Times New Roman" panose="02020603050405020304" pitchFamily="18" charset="0"/>
                          </a:rPr>
                          <m:t>𝑆</m:t>
                        </m:r>
                      </m:e>
                      <m:sub>
                        <m:r>
                          <a:rPr lang="en-CA" altLang="en-US" sz="2400" i="1">
                            <a:latin typeface="Cambria Math"/>
                            <a:ea typeface="Cambria Math" panose="02040503050406030204" pitchFamily="18" charset="0"/>
                            <a:cs typeface="Times New Roman" panose="02020603050405020304" pitchFamily="18" charset="0"/>
                          </a:rPr>
                          <m:t>1</m:t>
                        </m:r>
                      </m:sub>
                    </m:sSub>
                    <m:r>
                      <a:rPr lang="en-CA" altLang="en-US" sz="2400" i="1">
                        <a:latin typeface="Cambria Math"/>
                        <a:ea typeface="Cambria Math" panose="02040503050406030204" pitchFamily="18" charset="0"/>
                        <a:cs typeface="Times New Roman" panose="02020603050405020304" pitchFamily="18" charset="0"/>
                      </a:rPr>
                      <m:t>)</m:t>
                    </m:r>
                  </m:oMath>
                </a14:m>
                <a:r>
                  <a:rPr lang="en-CA" altLang="en-US" sz="2400" b="1" dirty="0">
                    <a:latin typeface="Cambria Math" panose="02040503050406030204" pitchFamily="18" charset="0"/>
                    <a:ea typeface="Cambria Math" panose="02040503050406030204" pitchFamily="18" charset="0"/>
                    <a:cs typeface="Times New Roman" panose="02020603050405020304" pitchFamily="18" charset="0"/>
                  </a:rPr>
                  <a:t> </a:t>
                </a:r>
                <a:r>
                  <a:rPr lang="en-CA" altLang="en-US" sz="2400" dirty="0">
                    <a:latin typeface="Cambria Math" panose="02040503050406030204" pitchFamily="18" charset="0"/>
                    <a:ea typeface="Cambria Math" panose="02040503050406030204" pitchFamily="18" charset="0"/>
                    <a:cs typeface="Times New Roman" panose="02020603050405020304" pitchFamily="18" charset="0"/>
                  </a:rPr>
                  <a:t>= 3 and </a:t>
                </a:r>
                <a14:m>
                  <m:oMath xmlns:m="http://schemas.openxmlformats.org/officeDocument/2006/math">
                    <m:r>
                      <a:rPr lang="en-CA" altLang="en-US" sz="2400" i="1">
                        <a:latin typeface="Cambria Math"/>
                        <a:ea typeface="Cambria Math" panose="02040503050406030204" pitchFamily="18" charset="0"/>
                        <a:cs typeface="Times New Roman" panose="02020603050405020304" pitchFamily="18" charset="0"/>
                      </a:rPr>
                      <m:t>𝑜</m:t>
                    </m:r>
                    <m:r>
                      <a:rPr lang="en-CA" altLang="en-US" sz="2400" i="1">
                        <a:latin typeface="Cambria Math"/>
                        <a:ea typeface="Cambria Math" panose="02040503050406030204" pitchFamily="18" charset="0"/>
                        <a:cs typeface="Times New Roman" panose="02020603050405020304" pitchFamily="18" charset="0"/>
                      </a:rPr>
                      <m:t>(</m:t>
                    </m:r>
                    <m:sSub>
                      <m:sSubPr>
                        <m:ctrlPr>
                          <a:rPr lang="en-CA" altLang="en-US" sz="2400" i="1">
                            <a:latin typeface="Cambria Math"/>
                            <a:ea typeface="Cambria Math" panose="02040503050406030204" pitchFamily="18" charset="0"/>
                            <a:cs typeface="Times New Roman" panose="02020603050405020304" pitchFamily="18" charset="0"/>
                          </a:rPr>
                        </m:ctrlPr>
                      </m:sSubPr>
                      <m:e>
                        <m:r>
                          <a:rPr lang="en-CA" altLang="en-US" sz="2400" i="1">
                            <a:latin typeface="Cambria Math"/>
                            <a:ea typeface="Cambria Math" panose="02040503050406030204" pitchFamily="18" charset="0"/>
                            <a:cs typeface="Times New Roman" panose="02020603050405020304" pitchFamily="18" charset="0"/>
                          </a:rPr>
                          <m:t>𝑆</m:t>
                        </m:r>
                      </m:e>
                      <m:sub>
                        <m:r>
                          <a:rPr lang="en-CA" altLang="en-US" sz="2400" i="1">
                            <a:latin typeface="Cambria Math"/>
                            <a:ea typeface="Cambria Math" panose="02040503050406030204" pitchFamily="18" charset="0"/>
                            <a:cs typeface="Times New Roman" panose="02020603050405020304" pitchFamily="18" charset="0"/>
                          </a:rPr>
                          <m:t>2</m:t>
                        </m:r>
                      </m:sub>
                    </m:sSub>
                    <m:r>
                      <a:rPr lang="en-CA" altLang="en-US" sz="2400" i="1">
                        <a:latin typeface="Cambria Math"/>
                        <a:ea typeface="Cambria Math" panose="02040503050406030204" pitchFamily="18" charset="0"/>
                        <a:cs typeface="Times New Roman" panose="02020603050405020304" pitchFamily="18" charset="0"/>
                      </a:rPr>
                      <m:t>)</m:t>
                    </m:r>
                  </m:oMath>
                </a14:m>
                <a:r>
                  <a:rPr lang="en-CA" altLang="en-US" sz="2400" b="1" dirty="0">
                    <a:latin typeface="Cambria Math" panose="02040503050406030204" pitchFamily="18" charset="0"/>
                    <a:ea typeface="Cambria Math" panose="02040503050406030204" pitchFamily="18" charset="0"/>
                    <a:cs typeface="Times New Roman" panose="02020603050405020304" pitchFamily="18" charset="0"/>
                  </a:rPr>
                  <a:t> = </a:t>
                </a:r>
                <a:r>
                  <a:rPr lang="en-CA" altLang="en-US" sz="2400" dirty="0">
                    <a:latin typeface="Cambria Math" panose="02040503050406030204" pitchFamily="18" charset="0"/>
                    <a:ea typeface="Cambria Math" panose="02040503050406030204" pitchFamily="18" charset="0"/>
                    <a:cs typeface="Times New Roman" panose="02020603050405020304" pitchFamily="18" charset="0"/>
                  </a:rPr>
                  <a:t>2. </a:t>
                </a:r>
              </a:p>
              <a:p>
                <a:pPr algn="just">
                  <a:lnSpc>
                    <a:spcPct val="200000"/>
                  </a:lnSpc>
                  <a:spcBef>
                    <a:spcPct val="0"/>
                  </a:spcBef>
                  <a:buFontTx/>
                  <a:buNone/>
                </a:pPr>
                <a:r>
                  <a:rPr lang="en-CA" altLang="en-US" sz="2400" b="1" dirty="0">
                    <a:latin typeface="Cambria Math" panose="02040503050406030204" pitchFamily="18" charset="0"/>
                    <a:ea typeface="Cambria Math" panose="02040503050406030204" pitchFamily="18" charset="0"/>
                    <a:cs typeface="Times New Roman" panose="02020603050405020304" pitchFamily="18" charset="0"/>
                  </a:rPr>
                  <a:t>	</a:t>
                </a:r>
                <a:r>
                  <a:rPr lang="en-CA" altLang="en-US" sz="2400" dirty="0">
                    <a:latin typeface="Cambria Math" panose="02040503050406030204" pitchFamily="18" charset="0"/>
                    <a:ea typeface="Cambria Math" panose="02040503050406030204" pitchFamily="18" charset="0"/>
                    <a:cs typeface="Times New Roman" panose="02020603050405020304" pitchFamily="18" charset="0"/>
                  </a:rPr>
                  <a:t>The defining length of the schemas: </a:t>
                </a:r>
                <a14:m>
                  <m:oMath xmlns:m="http://schemas.openxmlformats.org/officeDocument/2006/math">
                    <m:r>
                      <a:rPr lang="en-CA" altLang="en-US" sz="2400" i="1">
                        <a:latin typeface="Cambria Math"/>
                        <a:ea typeface="Cambria Math"/>
                        <a:cs typeface="Times New Roman" panose="02020603050405020304" pitchFamily="18" charset="0"/>
                      </a:rPr>
                      <m:t>𝛿</m:t>
                    </m:r>
                    <m:d>
                      <m:dPr>
                        <m:ctrlPr>
                          <a:rPr lang="en-CA" altLang="en-US" sz="2400" i="1">
                            <a:latin typeface="Cambria Math"/>
                            <a:ea typeface="Cambria Math"/>
                            <a:cs typeface="Times New Roman" panose="02020603050405020304" pitchFamily="18" charset="0"/>
                          </a:rPr>
                        </m:ctrlPr>
                      </m:dPr>
                      <m:e>
                        <m:r>
                          <a:rPr lang="en-CA" altLang="en-US" sz="2400" i="1">
                            <a:latin typeface="Cambria Math"/>
                            <a:ea typeface="Cambria Math"/>
                            <a:cs typeface="Times New Roman" panose="02020603050405020304" pitchFamily="18" charset="0"/>
                          </a:rPr>
                          <m:t>𝑆</m:t>
                        </m:r>
                      </m:e>
                    </m:d>
                    <m:r>
                      <a:rPr lang="en-CA" altLang="en-US" sz="2400">
                        <a:latin typeface="Cambria Math"/>
                        <a:ea typeface="Cambria Math"/>
                        <a:cs typeface="Times New Roman" panose="02020603050405020304" pitchFamily="18" charset="0"/>
                      </a:rPr>
                      <m:t>= </m:t>
                    </m:r>
                  </m:oMath>
                </a14:m>
                <a:r>
                  <a:rPr lang="en-CA" altLang="en-US" sz="2400" dirty="0">
                    <a:latin typeface="Cambria Math" panose="02040503050406030204" pitchFamily="18" charset="0"/>
                    <a:ea typeface="Cambria Math" panose="02040503050406030204" pitchFamily="18" charset="0"/>
                    <a:cs typeface="Times New Roman" panose="02020603050405020304" pitchFamily="18" charset="0"/>
                  </a:rPr>
                  <a:t> </a:t>
                </a:r>
                <a14:m>
                  <m:oMath xmlns:m="http://schemas.openxmlformats.org/officeDocument/2006/math">
                    <m:sSub>
                      <m:sSubPr>
                        <m:ctrlPr>
                          <a:rPr lang="en-CA" altLang="en-US" sz="2400" b="1" i="1" dirty="0">
                            <a:latin typeface="Cambria Math"/>
                            <a:ea typeface="Cambria Math" panose="02040503050406030204" pitchFamily="18" charset="0"/>
                            <a:cs typeface="Times New Roman" panose="02020603050405020304" pitchFamily="18" charset="0"/>
                          </a:rPr>
                        </m:ctrlPr>
                      </m:sSubPr>
                      <m:e>
                        <m:r>
                          <a:rPr lang="en-CA" altLang="en-US" sz="2400" b="1" i="1" dirty="0">
                            <a:latin typeface="Cambria Math" panose="02040503050406030204" pitchFamily="18" charset="0"/>
                            <a:ea typeface="Cambria Math" panose="02040503050406030204" pitchFamily="18" charset="0"/>
                            <a:cs typeface="Times New Roman" panose="02020603050405020304" pitchFamily="18" charset="0"/>
                          </a:rPr>
                          <m:t>𝑰</m:t>
                        </m:r>
                      </m:e>
                      <m:sub>
                        <m:r>
                          <a:rPr lang="en-CA" altLang="en-US" sz="2400" b="1" i="1" dirty="0">
                            <a:latin typeface="Cambria Math" panose="02040503050406030204" pitchFamily="18" charset="0"/>
                            <a:ea typeface="Cambria Math" panose="02040503050406030204" pitchFamily="18" charset="0"/>
                            <a:cs typeface="Times New Roman" panose="02020603050405020304" pitchFamily="18" charset="0"/>
                          </a:rPr>
                          <m:t>𝒙</m:t>
                        </m:r>
                      </m:sub>
                    </m:sSub>
                    <m:r>
                      <a:rPr lang="en-CA" altLang="en-US" sz="2400" i="1" dirty="0">
                        <a:latin typeface="Cambria Math" panose="02040503050406030204" pitchFamily="18" charset="0"/>
                        <a:ea typeface="Cambria Math" panose="02040503050406030204" pitchFamily="18" charset="0"/>
                        <a:cs typeface="Times New Roman" panose="02020603050405020304" pitchFamily="18" charset="0"/>
                      </a:rPr>
                      <m:t>−</m:t>
                    </m:r>
                  </m:oMath>
                </a14:m>
                <a:r>
                  <a:rPr lang="en-CA" altLang="en-US" sz="2400" b="1" dirty="0">
                    <a:latin typeface="Cambria Math" panose="02040503050406030204" pitchFamily="18" charset="0"/>
                    <a:ea typeface="Cambria Math" panose="02040503050406030204" pitchFamily="18" charset="0"/>
                    <a:cs typeface="Times New Roman" panose="02020603050405020304" pitchFamily="18" charset="0"/>
                  </a:rPr>
                  <a:t> </a:t>
                </a:r>
                <a14:m>
                  <m:oMath xmlns:m="http://schemas.openxmlformats.org/officeDocument/2006/math">
                    <m:sSub>
                      <m:sSubPr>
                        <m:ctrlPr>
                          <a:rPr lang="en-CA" altLang="en-US" sz="2400" b="1" i="1">
                            <a:latin typeface="Cambria Math"/>
                            <a:ea typeface="Cambria Math" panose="02040503050406030204" pitchFamily="18" charset="0"/>
                            <a:cs typeface="Times New Roman" panose="02020603050405020304" pitchFamily="18" charset="0"/>
                          </a:rPr>
                        </m:ctrlPr>
                      </m:sSubPr>
                      <m:e>
                        <m:r>
                          <a:rPr lang="en-CA" altLang="en-US" sz="2400" b="1" i="1">
                            <a:latin typeface="Cambria Math" panose="02040503050406030204" pitchFamily="18" charset="0"/>
                            <a:ea typeface="Cambria Math" panose="02040503050406030204" pitchFamily="18" charset="0"/>
                            <a:cs typeface="Times New Roman" panose="02020603050405020304" pitchFamily="18" charset="0"/>
                          </a:rPr>
                          <m:t>𝑰</m:t>
                        </m:r>
                      </m:e>
                      <m:sub>
                        <m:r>
                          <a:rPr lang="en-CA" altLang="en-US" sz="2400" b="1" i="1">
                            <a:latin typeface="Cambria Math" panose="02040503050406030204" pitchFamily="18" charset="0"/>
                            <a:ea typeface="Cambria Math" panose="02040503050406030204" pitchFamily="18" charset="0"/>
                            <a:cs typeface="Times New Roman" panose="02020603050405020304" pitchFamily="18" charset="0"/>
                          </a:rPr>
                          <m:t>𝒚</m:t>
                        </m:r>
                      </m:sub>
                    </m:sSub>
                  </m:oMath>
                </a14:m>
                <a:r>
                  <a:rPr lang="en-CA" altLang="en-US" sz="2400" dirty="0">
                    <a:latin typeface="Cambria Math" panose="02040503050406030204" pitchFamily="18" charset="0"/>
                    <a:ea typeface="Cambria Math" panose="02040503050406030204" pitchFamily="18" charset="0"/>
                    <a:cs typeface="Times New Roman" panose="02020603050405020304" pitchFamily="18" charset="0"/>
                  </a:rPr>
                  <a:t> = 8</a:t>
                </a:r>
                <a14:m>
                  <m:oMath xmlns:m="http://schemas.openxmlformats.org/officeDocument/2006/math">
                    <m:r>
                      <a:rPr lang="en-CA" altLang="en-US" sz="2400" i="1" dirty="0">
                        <a:latin typeface="Cambria Math"/>
                        <a:ea typeface="Cambria Math" panose="02040503050406030204" pitchFamily="18" charset="0"/>
                        <a:cs typeface="Times New Roman" panose="02020603050405020304" pitchFamily="18" charset="0"/>
                      </a:rPr>
                      <m:t>−</m:t>
                    </m:r>
                  </m:oMath>
                </a14:m>
                <a:r>
                  <a:rPr lang="en-CA" altLang="en-US" sz="2400" dirty="0">
                    <a:latin typeface="Cambria Math" panose="02040503050406030204" pitchFamily="18" charset="0"/>
                    <a:ea typeface="Cambria Math" panose="02040503050406030204" pitchFamily="18" charset="0"/>
                    <a:cs typeface="Times New Roman" panose="02020603050405020304" pitchFamily="18" charset="0"/>
                  </a:rPr>
                  <a:t>6 = 2 and 7</a:t>
                </a:r>
                <a14:m>
                  <m:oMath xmlns:m="http://schemas.openxmlformats.org/officeDocument/2006/math">
                    <m:r>
                      <a:rPr lang="en-CA" altLang="en-US" sz="2400" i="1" dirty="0">
                        <a:latin typeface="Cambria Math"/>
                        <a:ea typeface="Cambria Math" panose="02040503050406030204" pitchFamily="18" charset="0"/>
                        <a:cs typeface="Times New Roman" panose="02020603050405020304" pitchFamily="18" charset="0"/>
                      </a:rPr>
                      <m:t>−</m:t>
                    </m:r>
                  </m:oMath>
                </a14:m>
                <a:r>
                  <a:rPr lang="en-CA" altLang="en-US" sz="2400" dirty="0">
                    <a:latin typeface="Cambria Math" panose="02040503050406030204" pitchFamily="18" charset="0"/>
                    <a:ea typeface="Cambria Math" panose="02040503050406030204" pitchFamily="18" charset="0"/>
                    <a:cs typeface="Times New Roman" panose="02020603050405020304" pitchFamily="18" charset="0"/>
                  </a:rPr>
                  <a:t>1 = 6.</a:t>
                </a:r>
              </a:p>
              <a:p>
                <a:pPr algn="just">
                  <a:lnSpc>
                    <a:spcPct val="200000"/>
                  </a:lnSpc>
                  <a:spcBef>
                    <a:spcPct val="0"/>
                  </a:spcBef>
                  <a:buFontTx/>
                  <a:buNone/>
                </a:pPr>
                <a:r>
                  <a:rPr lang="en-CA" altLang="en-US" sz="2400" dirty="0">
                    <a:latin typeface="Cambria Math" panose="02040503050406030204" pitchFamily="18" charset="0"/>
                    <a:ea typeface="Cambria Math" panose="02040503050406030204" pitchFamily="18" charset="0"/>
                    <a:cs typeface="Times New Roman" panose="02020603050405020304" pitchFamily="18" charset="0"/>
                  </a:rPr>
                  <a:t>	Assume </a:t>
                </a:r>
                <a14:m>
                  <m:oMath xmlns:m="http://schemas.openxmlformats.org/officeDocument/2006/math">
                    <m:sSub>
                      <m:sSubPr>
                        <m:ctrlPr>
                          <a:rPr lang="en-CA" altLang="en-US" sz="2400" b="1" i="1">
                            <a:latin typeface="Cambria Math"/>
                            <a:ea typeface="Cambria Math" panose="02040503050406030204" pitchFamily="18" charset="0"/>
                            <a:cs typeface="Times New Roman" panose="02020603050405020304" pitchFamily="18" charset="0"/>
                          </a:rPr>
                        </m:ctrlPr>
                      </m:sSubPr>
                      <m:e>
                        <m:r>
                          <a:rPr lang="en-CA" altLang="en-US" sz="2400" b="1" i="1">
                            <a:latin typeface="Cambria Math"/>
                            <a:ea typeface="Cambria Math" panose="02040503050406030204" pitchFamily="18" charset="0"/>
                            <a:cs typeface="Times New Roman" panose="02020603050405020304" pitchFamily="18" charset="0"/>
                          </a:rPr>
                          <m:t>𝒑</m:t>
                        </m:r>
                      </m:e>
                      <m:sub>
                        <m:r>
                          <a:rPr lang="en-CA" altLang="en-US" sz="2400" b="1" i="1">
                            <a:latin typeface="Cambria Math"/>
                            <a:ea typeface="Cambria Math" panose="02040503050406030204" pitchFamily="18" charset="0"/>
                            <a:cs typeface="Times New Roman" panose="02020603050405020304" pitchFamily="18" charset="0"/>
                          </a:rPr>
                          <m:t>𝒎</m:t>
                        </m:r>
                      </m:sub>
                    </m:sSub>
                  </m:oMath>
                </a14:m>
                <a:r>
                  <a:rPr lang="en-CA" altLang="en-US" sz="2400" dirty="0">
                    <a:latin typeface="Cambria Math" panose="02040503050406030204" pitchFamily="18" charset="0"/>
                    <a:ea typeface="Cambria Math" panose="02040503050406030204" pitchFamily="18" charset="0"/>
                    <a:cs typeface="Times New Roman" panose="02020603050405020304" pitchFamily="18" charset="0"/>
                  </a:rPr>
                  <a:t>=0.001, the probability of survival for each schema can be found using: </a:t>
                </a:r>
                <a:r>
                  <a:rPr lang="en-CA" altLang="en-US" sz="2900" b="1" dirty="0">
                    <a:latin typeface="Cambria Math" panose="02040503050406030204" pitchFamily="18" charset="0"/>
                    <a:ea typeface="Cambria Math" panose="02040503050406030204" pitchFamily="18" charset="0"/>
                    <a:cs typeface="Times New Roman" panose="02020603050405020304" pitchFamily="18" charset="0"/>
                  </a:rPr>
                  <a:t> </a:t>
                </a:r>
                <a14:m>
                  <m:oMath xmlns:m="http://schemas.openxmlformats.org/officeDocument/2006/math">
                    <m:sSub>
                      <m:sSubPr>
                        <m:ctrlPr>
                          <a:rPr lang="en-CA" altLang="en-US" sz="2900" b="1" i="1">
                            <a:latin typeface="Cambria Math"/>
                            <a:ea typeface="Cambria Math" panose="02040503050406030204" pitchFamily="18" charset="0"/>
                            <a:cs typeface="Times New Roman" panose="02020603050405020304" pitchFamily="18" charset="0"/>
                          </a:rPr>
                        </m:ctrlPr>
                      </m:sSubPr>
                      <m:e>
                        <m:r>
                          <a:rPr lang="en-CA" altLang="en-US" sz="2900" b="1" i="1">
                            <a:latin typeface="Cambria Math"/>
                            <a:ea typeface="Cambria Math" panose="02040503050406030204" pitchFamily="18" charset="0"/>
                            <a:cs typeface="Times New Roman" panose="02020603050405020304" pitchFamily="18" charset="0"/>
                          </a:rPr>
                          <m:t>𝒑</m:t>
                        </m:r>
                      </m:e>
                      <m:sub>
                        <m:r>
                          <a:rPr lang="en-CA" altLang="en-US" sz="2900" b="1" i="1">
                            <a:latin typeface="Cambria Math"/>
                            <a:ea typeface="Cambria Math" panose="02040503050406030204" pitchFamily="18" charset="0"/>
                            <a:cs typeface="Times New Roman" panose="02020603050405020304" pitchFamily="18" charset="0"/>
                          </a:rPr>
                          <m:t>𝒎</m:t>
                        </m:r>
                      </m:sub>
                    </m:sSub>
                  </m:oMath>
                </a14:m>
                <a:r>
                  <a:rPr lang="en-CA" altLang="en-US" sz="2900" b="1" dirty="0">
                    <a:latin typeface="Cambria Math" panose="02040503050406030204" pitchFamily="18" charset="0"/>
                    <a:ea typeface="Cambria Math" panose="02040503050406030204" pitchFamily="18" charset="0"/>
                    <a:cs typeface="Times New Roman" panose="02020603050405020304" pitchFamily="18" charset="0"/>
                  </a:rPr>
                  <a:t>(</a:t>
                </a:r>
                <a:r>
                  <a:rPr lang="en-CA" altLang="en-US" sz="2900" b="1" i="1" dirty="0">
                    <a:latin typeface="Cambria Math" panose="02040503050406030204" pitchFamily="18" charset="0"/>
                    <a:ea typeface="Cambria Math" panose="02040503050406030204" pitchFamily="18" charset="0"/>
                    <a:cs typeface="Times New Roman" panose="02020603050405020304" pitchFamily="18" charset="0"/>
                  </a:rPr>
                  <a:t>S</a:t>
                </a:r>
                <a:r>
                  <a:rPr lang="en-CA" altLang="en-US" sz="2900" b="1" dirty="0">
                    <a:latin typeface="Cambria Math" panose="02040503050406030204" pitchFamily="18" charset="0"/>
                    <a:ea typeface="Cambria Math" panose="02040503050406030204" pitchFamily="18" charset="0"/>
                    <a:cs typeface="Times New Roman" panose="02020603050405020304" pitchFamily="18" charset="0"/>
                  </a:rPr>
                  <a:t>) = </a:t>
                </a:r>
                <a14:m>
                  <m:oMath xmlns:m="http://schemas.openxmlformats.org/officeDocument/2006/math">
                    <m:sSup>
                      <m:sSupPr>
                        <m:ctrlPr>
                          <a:rPr lang="en-CA" altLang="en-US" sz="2900" b="1" i="1" dirty="0">
                            <a:latin typeface="Cambria Math"/>
                            <a:ea typeface="Cambria Math" panose="02040503050406030204" pitchFamily="18" charset="0"/>
                            <a:cs typeface="Times New Roman" panose="02020603050405020304" pitchFamily="18" charset="0"/>
                          </a:rPr>
                        </m:ctrlPr>
                      </m:sSupPr>
                      <m:e>
                        <m:r>
                          <a:rPr lang="en-CA" altLang="en-US" sz="2900" b="1" i="1" dirty="0">
                            <a:latin typeface="Cambria Math"/>
                            <a:ea typeface="Cambria Math" panose="02040503050406030204" pitchFamily="18" charset="0"/>
                            <a:cs typeface="Times New Roman" panose="02020603050405020304" pitchFamily="18" charset="0"/>
                          </a:rPr>
                          <m:t>(</m:t>
                        </m:r>
                        <m:r>
                          <a:rPr lang="en-CA" altLang="en-US" sz="2900" b="1" i="1" dirty="0">
                            <a:latin typeface="Cambria Math"/>
                            <a:ea typeface="Cambria Math" panose="02040503050406030204" pitchFamily="18" charset="0"/>
                            <a:cs typeface="Times New Roman" panose="02020603050405020304" pitchFamily="18" charset="0"/>
                          </a:rPr>
                          <m:t>𝟏</m:t>
                        </m:r>
                        <m:r>
                          <a:rPr lang="en-CA" altLang="en-US" sz="2900" b="1" i="1" dirty="0">
                            <a:latin typeface="Cambria Math"/>
                            <a:ea typeface="Cambria Math" panose="02040503050406030204" pitchFamily="18" charset="0"/>
                            <a:cs typeface="Times New Roman" panose="02020603050405020304" pitchFamily="18" charset="0"/>
                          </a:rPr>
                          <m:t>−</m:t>
                        </m:r>
                        <m:sSub>
                          <m:sSubPr>
                            <m:ctrlPr>
                              <a:rPr lang="en-CA" altLang="en-US" sz="2900" b="1" i="1">
                                <a:latin typeface="Cambria Math"/>
                                <a:ea typeface="Cambria Math" panose="02040503050406030204" pitchFamily="18" charset="0"/>
                                <a:cs typeface="Times New Roman" panose="02020603050405020304" pitchFamily="18" charset="0"/>
                              </a:rPr>
                            </m:ctrlPr>
                          </m:sSubPr>
                          <m:e>
                            <m:r>
                              <a:rPr lang="en-CA" altLang="en-US" sz="2900" b="1" i="1">
                                <a:latin typeface="Cambria Math"/>
                                <a:ea typeface="Cambria Math" panose="02040503050406030204" pitchFamily="18" charset="0"/>
                                <a:cs typeface="Times New Roman" panose="02020603050405020304" pitchFamily="18" charset="0"/>
                              </a:rPr>
                              <m:t>𝒑</m:t>
                            </m:r>
                          </m:e>
                          <m:sub>
                            <m:r>
                              <a:rPr lang="en-CA" altLang="en-US" sz="2900" b="1" i="1">
                                <a:latin typeface="Cambria Math"/>
                                <a:ea typeface="Cambria Math" panose="02040503050406030204" pitchFamily="18" charset="0"/>
                                <a:cs typeface="Times New Roman" panose="02020603050405020304" pitchFamily="18" charset="0"/>
                              </a:rPr>
                              <m:t>𝒎</m:t>
                            </m:r>
                          </m:sub>
                        </m:sSub>
                        <m:r>
                          <a:rPr lang="en-CA" altLang="en-US" sz="2900" b="1" i="1">
                            <a:latin typeface="Cambria Math"/>
                            <a:ea typeface="Cambria Math" panose="02040503050406030204" pitchFamily="18" charset="0"/>
                            <a:cs typeface="Times New Roman" panose="02020603050405020304" pitchFamily="18" charset="0"/>
                          </a:rPr>
                          <m:t>)</m:t>
                        </m:r>
                      </m:e>
                      <m:sup>
                        <m:r>
                          <a:rPr lang="en-CA" altLang="en-US" sz="2900" b="1" i="1" dirty="0">
                            <a:latin typeface="Cambria Math"/>
                            <a:ea typeface="Cambria Math" panose="02040503050406030204" pitchFamily="18" charset="0"/>
                            <a:cs typeface="Times New Roman" panose="02020603050405020304" pitchFamily="18" charset="0"/>
                          </a:rPr>
                          <m:t>𝒐</m:t>
                        </m:r>
                        <m:r>
                          <a:rPr lang="en-CA" altLang="en-US" sz="2900" b="1" i="1" dirty="0">
                            <a:latin typeface="Cambria Math"/>
                            <a:ea typeface="Cambria Math" panose="02040503050406030204" pitchFamily="18" charset="0"/>
                            <a:cs typeface="Times New Roman" panose="02020603050405020304" pitchFamily="18" charset="0"/>
                          </a:rPr>
                          <m:t>(</m:t>
                        </m:r>
                        <m:r>
                          <a:rPr lang="en-CA" altLang="en-US" sz="2900" b="1" i="1" dirty="0">
                            <a:latin typeface="Cambria Math"/>
                            <a:ea typeface="Cambria Math" panose="02040503050406030204" pitchFamily="18" charset="0"/>
                            <a:cs typeface="Times New Roman" panose="02020603050405020304" pitchFamily="18" charset="0"/>
                          </a:rPr>
                          <m:t>𝑺</m:t>
                        </m:r>
                        <m:r>
                          <a:rPr lang="en-CA" altLang="en-US" sz="2900" b="1" i="1" dirty="0">
                            <a:latin typeface="Cambria Math"/>
                            <a:ea typeface="Cambria Math" panose="02040503050406030204" pitchFamily="18" charset="0"/>
                            <a:cs typeface="Times New Roman" panose="02020603050405020304" pitchFamily="18" charset="0"/>
                          </a:rPr>
                          <m:t>)</m:t>
                        </m:r>
                      </m:sup>
                    </m:sSup>
                  </m:oMath>
                </a14:m>
                <a:endParaRPr lang="en-CA" altLang="en-US" sz="2900" b="1" dirty="0">
                  <a:latin typeface="Cambria Math" panose="02040503050406030204" pitchFamily="18" charset="0"/>
                  <a:ea typeface="Cambria Math" panose="02040503050406030204" pitchFamily="18" charset="0"/>
                  <a:cs typeface="Times New Roman" panose="02020603050405020304" pitchFamily="18" charset="0"/>
                </a:endParaRPr>
              </a:p>
              <a:p>
                <a:pPr algn="just">
                  <a:lnSpc>
                    <a:spcPct val="150000"/>
                  </a:lnSpc>
                  <a:spcBef>
                    <a:spcPct val="0"/>
                  </a:spcBef>
                  <a:buFontTx/>
                  <a:buNone/>
                </a:pPr>
                <a:r>
                  <a:rPr lang="en-CA" alt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CA" altLang="en-US" sz="2400" b="1" dirty="0">
                    <a:latin typeface="Cambria Math" panose="02040503050406030204" pitchFamily="18" charset="0"/>
                    <a:ea typeface="Cambria Math" panose="02040503050406030204" pitchFamily="18" charset="0"/>
                    <a:cs typeface="Times New Roman" panose="02020603050405020304" pitchFamily="18" charset="0"/>
                  </a:rPr>
                  <a:t> </a:t>
                </a:r>
                <a14:m>
                  <m:oMath xmlns:m="http://schemas.openxmlformats.org/officeDocument/2006/math">
                    <m:sSub>
                      <m:sSubPr>
                        <m:ctrlPr>
                          <a:rPr lang="en-CA" altLang="en-US" sz="2400" b="1" i="1">
                            <a:latin typeface="Cambria Math"/>
                            <a:ea typeface="Cambria Math" panose="02040503050406030204" pitchFamily="18" charset="0"/>
                            <a:cs typeface="Times New Roman" panose="02020603050405020304" pitchFamily="18" charset="0"/>
                          </a:rPr>
                        </m:ctrlPr>
                      </m:sSubPr>
                      <m:e>
                        <m:r>
                          <a:rPr lang="en-CA" altLang="en-US" sz="2400" b="1" i="1">
                            <a:latin typeface="Cambria Math"/>
                            <a:ea typeface="Cambria Math" panose="02040503050406030204" pitchFamily="18" charset="0"/>
                            <a:cs typeface="Times New Roman" panose="02020603050405020304" pitchFamily="18" charset="0"/>
                          </a:rPr>
                          <m:t>𝒑</m:t>
                        </m:r>
                      </m:e>
                      <m:sub>
                        <m:r>
                          <a:rPr lang="en-CA" altLang="en-US" sz="2400" b="1" i="1">
                            <a:latin typeface="Cambria Math"/>
                            <a:ea typeface="Cambria Math" panose="02040503050406030204" pitchFamily="18" charset="0"/>
                            <a:cs typeface="Times New Roman" panose="02020603050405020304" pitchFamily="18" charset="0"/>
                          </a:rPr>
                          <m:t>𝒎</m:t>
                        </m:r>
                      </m:sub>
                    </m:sSub>
                  </m:oMath>
                </a14:m>
                <a:r>
                  <a:rPr lang="en-CA" altLang="en-US" sz="2400" dirty="0">
                    <a:latin typeface="Cambria Math" panose="02040503050406030204" pitchFamily="18" charset="0"/>
                    <a:ea typeface="Cambria Math" panose="02040503050406030204" pitchFamily="18" charset="0"/>
                    <a:cs typeface="Times New Roman" panose="02020603050405020304" pitchFamily="18" charset="0"/>
                  </a:rPr>
                  <a:t>(</a:t>
                </a:r>
                <a14:m>
                  <m:oMath xmlns:m="http://schemas.openxmlformats.org/officeDocument/2006/math">
                    <m:sSub>
                      <m:sSubPr>
                        <m:ctrlPr>
                          <a:rPr lang="en-CA" altLang="en-US" sz="2400" i="1" dirty="0">
                            <a:latin typeface="Cambria Math"/>
                            <a:ea typeface="Cambria Math" panose="02040503050406030204" pitchFamily="18" charset="0"/>
                            <a:cs typeface="Times New Roman" panose="02020603050405020304" pitchFamily="18" charset="0"/>
                          </a:rPr>
                        </m:ctrlPr>
                      </m:sSubPr>
                      <m:e>
                        <m:r>
                          <a:rPr lang="en-CA" altLang="en-US" sz="2400" i="1" dirty="0">
                            <a:latin typeface="Cambria Math"/>
                            <a:ea typeface="Cambria Math" panose="02040503050406030204" pitchFamily="18" charset="0"/>
                            <a:cs typeface="Times New Roman" panose="02020603050405020304" pitchFamily="18" charset="0"/>
                          </a:rPr>
                          <m:t>𝑆</m:t>
                        </m:r>
                      </m:e>
                      <m:sub>
                        <m:r>
                          <a:rPr lang="en-CA" altLang="en-US" sz="2400" i="1" dirty="0">
                            <a:latin typeface="Cambria Math"/>
                            <a:ea typeface="Cambria Math" panose="02040503050406030204" pitchFamily="18" charset="0"/>
                            <a:cs typeface="Times New Roman" panose="02020603050405020304" pitchFamily="18" charset="0"/>
                          </a:rPr>
                          <m:t>1</m:t>
                        </m:r>
                      </m:sub>
                    </m:sSub>
                    <m:r>
                      <a:rPr lang="en-CA" altLang="en-US" sz="2400" i="1" dirty="0">
                        <a:latin typeface="Cambria Math"/>
                        <a:ea typeface="Cambria Math" panose="02040503050406030204" pitchFamily="18" charset="0"/>
                        <a:cs typeface="Times New Roman" panose="02020603050405020304" pitchFamily="18" charset="0"/>
                      </a:rPr>
                      <m:t>)</m:t>
                    </m:r>
                  </m:oMath>
                </a14:m>
                <a:r>
                  <a:rPr lang="en-CA" altLang="en-US" sz="2400" dirty="0">
                    <a:latin typeface="Cambria Math" panose="02040503050406030204" pitchFamily="18" charset="0"/>
                    <a:ea typeface="Cambria Math" panose="02040503050406030204" pitchFamily="18" charset="0"/>
                    <a:cs typeface="Times New Roman" panose="02020603050405020304" pitchFamily="18" charset="0"/>
                  </a:rPr>
                  <a:t> = </a:t>
                </a:r>
                <a14:m>
                  <m:oMath xmlns:m="http://schemas.openxmlformats.org/officeDocument/2006/math">
                    <m:sSup>
                      <m:sSupPr>
                        <m:ctrlPr>
                          <a:rPr lang="en-CA" altLang="en-US" sz="2400" i="1">
                            <a:latin typeface="Cambria Math"/>
                            <a:ea typeface="Cambria Math" panose="02040503050406030204" pitchFamily="18" charset="0"/>
                            <a:cs typeface="Times New Roman" panose="02020603050405020304" pitchFamily="18" charset="0"/>
                          </a:rPr>
                        </m:ctrlPr>
                      </m:sSupPr>
                      <m:e>
                        <m:r>
                          <a:rPr lang="en-CA" altLang="en-US" sz="2400" i="1">
                            <a:latin typeface="Cambria Math"/>
                            <a:ea typeface="Cambria Math" panose="02040503050406030204" pitchFamily="18" charset="0"/>
                            <a:cs typeface="Times New Roman" panose="02020603050405020304" pitchFamily="18" charset="0"/>
                          </a:rPr>
                          <m:t>(1−0.001)</m:t>
                        </m:r>
                      </m:e>
                      <m:sup>
                        <m:r>
                          <a:rPr lang="en-CA" altLang="en-US" sz="2400" i="1">
                            <a:latin typeface="Cambria Math"/>
                            <a:ea typeface="Cambria Math" panose="02040503050406030204" pitchFamily="18" charset="0"/>
                            <a:cs typeface="Times New Roman" panose="02020603050405020304" pitchFamily="18" charset="0"/>
                          </a:rPr>
                          <m:t>3</m:t>
                        </m:r>
                      </m:sup>
                    </m:sSup>
                  </m:oMath>
                </a14:m>
                <a:r>
                  <a:rPr lang="en-CA" altLang="en-US" sz="2400" dirty="0">
                    <a:latin typeface="Cambria Math" panose="02040503050406030204" pitchFamily="18" charset="0"/>
                    <a:ea typeface="Cambria Math" panose="02040503050406030204" pitchFamily="18" charset="0"/>
                    <a:cs typeface="Times New Roman" panose="02020603050405020304" pitchFamily="18" charset="0"/>
                  </a:rPr>
                  <a:t>= 99.7% and </a:t>
                </a:r>
                <a:r>
                  <a:rPr lang="en-CA" altLang="en-US" sz="2400" b="1" dirty="0">
                    <a:latin typeface="Cambria Math" panose="02040503050406030204" pitchFamily="18" charset="0"/>
                    <a:ea typeface="Cambria Math" panose="02040503050406030204" pitchFamily="18" charset="0"/>
                    <a:cs typeface="Times New Roman" panose="02020603050405020304" pitchFamily="18" charset="0"/>
                  </a:rPr>
                  <a:t> </a:t>
                </a:r>
                <a14:m>
                  <m:oMath xmlns:m="http://schemas.openxmlformats.org/officeDocument/2006/math">
                    <m:sSub>
                      <m:sSubPr>
                        <m:ctrlPr>
                          <a:rPr lang="en-CA" altLang="en-US" sz="2400" b="1" i="1">
                            <a:latin typeface="Cambria Math"/>
                            <a:ea typeface="Cambria Math" panose="02040503050406030204" pitchFamily="18" charset="0"/>
                            <a:cs typeface="Times New Roman" panose="02020603050405020304" pitchFamily="18" charset="0"/>
                          </a:rPr>
                        </m:ctrlPr>
                      </m:sSubPr>
                      <m:e>
                        <m:r>
                          <a:rPr lang="en-CA" altLang="en-US" sz="2400" b="1" i="1">
                            <a:latin typeface="Cambria Math"/>
                            <a:ea typeface="Cambria Math" panose="02040503050406030204" pitchFamily="18" charset="0"/>
                            <a:cs typeface="Times New Roman" panose="02020603050405020304" pitchFamily="18" charset="0"/>
                          </a:rPr>
                          <m:t>𝒑</m:t>
                        </m:r>
                      </m:e>
                      <m:sub>
                        <m:r>
                          <a:rPr lang="en-CA" altLang="en-US" sz="2400" b="1" i="1">
                            <a:latin typeface="Cambria Math"/>
                            <a:ea typeface="Cambria Math" panose="02040503050406030204" pitchFamily="18" charset="0"/>
                            <a:cs typeface="Times New Roman" panose="02020603050405020304" pitchFamily="18" charset="0"/>
                          </a:rPr>
                          <m:t>𝒎</m:t>
                        </m:r>
                      </m:sub>
                    </m:sSub>
                    <m:r>
                      <a:rPr lang="en-CA" altLang="en-US" sz="2400" b="1" i="1">
                        <a:latin typeface="Cambria Math"/>
                        <a:ea typeface="Cambria Math" panose="02040503050406030204" pitchFamily="18" charset="0"/>
                        <a:cs typeface="Times New Roman" panose="02020603050405020304" pitchFamily="18" charset="0"/>
                      </a:rPr>
                      <m:t>(</m:t>
                    </m:r>
                    <m:sSub>
                      <m:sSubPr>
                        <m:ctrlPr>
                          <a:rPr lang="en-CA" altLang="en-US" sz="2400" b="1" i="1">
                            <a:latin typeface="Cambria Math"/>
                            <a:ea typeface="Cambria Math" panose="02040503050406030204" pitchFamily="18" charset="0"/>
                            <a:cs typeface="Times New Roman" panose="02020603050405020304" pitchFamily="18" charset="0"/>
                          </a:rPr>
                        </m:ctrlPr>
                      </m:sSubPr>
                      <m:e>
                        <m:r>
                          <a:rPr lang="en-CA" altLang="en-US" sz="2400" b="1" i="1">
                            <a:latin typeface="Cambria Math"/>
                            <a:ea typeface="Cambria Math" panose="02040503050406030204" pitchFamily="18" charset="0"/>
                            <a:cs typeface="Times New Roman" panose="02020603050405020304" pitchFamily="18" charset="0"/>
                          </a:rPr>
                          <m:t>𝑺</m:t>
                        </m:r>
                      </m:e>
                      <m:sub>
                        <m:r>
                          <a:rPr lang="en-CA" altLang="en-US" sz="2400" b="1" i="1">
                            <a:latin typeface="Cambria Math"/>
                            <a:ea typeface="Cambria Math" panose="02040503050406030204" pitchFamily="18" charset="0"/>
                            <a:cs typeface="Times New Roman" panose="02020603050405020304" pitchFamily="18" charset="0"/>
                          </a:rPr>
                          <m:t>𝟐</m:t>
                        </m:r>
                      </m:sub>
                    </m:sSub>
                    <m:r>
                      <a:rPr lang="en-CA" altLang="en-US" sz="2400" b="1" i="1">
                        <a:latin typeface="Cambria Math"/>
                        <a:ea typeface="Cambria Math" panose="02040503050406030204" pitchFamily="18" charset="0"/>
                        <a:cs typeface="Times New Roman" panose="02020603050405020304" pitchFamily="18" charset="0"/>
                      </a:rPr>
                      <m:t>)</m:t>
                    </m:r>
                  </m:oMath>
                </a14:m>
                <a:r>
                  <a:rPr lang="en-CA" altLang="en-US" sz="2400" dirty="0">
                    <a:latin typeface="Cambria Math" panose="02040503050406030204" pitchFamily="18" charset="0"/>
                    <a:ea typeface="Cambria Math" panose="02040503050406030204" pitchFamily="18" charset="0"/>
                    <a:cs typeface="Times New Roman" panose="02020603050405020304" pitchFamily="18" charset="0"/>
                  </a:rPr>
                  <a:t> = 99.8%.</a:t>
                </a:r>
              </a:p>
              <a:p>
                <a:pPr algn="just">
                  <a:lnSpc>
                    <a:spcPct val="150000"/>
                  </a:lnSpc>
                  <a:spcBef>
                    <a:spcPct val="0"/>
                  </a:spcBef>
                  <a:buFontTx/>
                  <a:buNone/>
                </a:pPr>
                <a:r>
                  <a:rPr lang="en-CA" altLang="en-US" sz="2400" dirty="0">
                    <a:latin typeface="Cambria Math" panose="02040503050406030204" pitchFamily="18" charset="0"/>
                    <a:ea typeface="Cambria Math" panose="02040503050406030204" pitchFamily="18" charset="0"/>
                    <a:cs typeface="Times New Roman" panose="02020603050405020304" pitchFamily="18" charset="0"/>
                  </a:rPr>
                  <a:t>	Assume </a:t>
                </a:r>
                <a:r>
                  <a:rPr lang="en-CA" altLang="en-US" sz="2400" b="1" dirty="0">
                    <a:latin typeface="Cambria Math" panose="02040503050406030204" pitchFamily="18" charset="0"/>
                    <a:ea typeface="Cambria Math" panose="02040503050406030204" pitchFamily="18" charset="0"/>
                    <a:cs typeface="Times New Roman" panose="02020603050405020304" pitchFamily="18" charset="0"/>
                  </a:rPr>
                  <a:t> </a:t>
                </a:r>
                <a14:m>
                  <m:oMath xmlns:m="http://schemas.openxmlformats.org/officeDocument/2006/math">
                    <m:sSub>
                      <m:sSubPr>
                        <m:ctrlPr>
                          <a:rPr lang="en-CA" altLang="en-US" sz="2400" b="1" i="1">
                            <a:latin typeface="Cambria Math"/>
                            <a:ea typeface="Cambria Math" panose="02040503050406030204" pitchFamily="18" charset="0"/>
                            <a:cs typeface="Times New Roman" panose="02020603050405020304" pitchFamily="18" charset="0"/>
                          </a:rPr>
                        </m:ctrlPr>
                      </m:sSubPr>
                      <m:e>
                        <m:r>
                          <a:rPr lang="en-CA" altLang="en-US" sz="2400" b="1" i="1">
                            <a:latin typeface="Cambria Math"/>
                            <a:ea typeface="Cambria Math" panose="02040503050406030204" pitchFamily="18" charset="0"/>
                            <a:cs typeface="Times New Roman" panose="02020603050405020304" pitchFamily="18" charset="0"/>
                          </a:rPr>
                          <m:t>𝒑</m:t>
                        </m:r>
                      </m:e>
                      <m:sub>
                        <m:r>
                          <a:rPr lang="en-CA" altLang="en-US" sz="2400" b="1" i="1">
                            <a:latin typeface="Cambria Math"/>
                            <a:ea typeface="Cambria Math" panose="02040503050406030204" pitchFamily="18" charset="0"/>
                            <a:cs typeface="Times New Roman" panose="02020603050405020304" pitchFamily="18" charset="0"/>
                          </a:rPr>
                          <m:t>𝒄</m:t>
                        </m:r>
                        <m:r>
                          <a:rPr lang="en-CA" altLang="en-US" sz="2400" b="1" i="1">
                            <a:latin typeface="Cambria Math"/>
                            <a:ea typeface="Cambria Math" panose="02040503050406030204" pitchFamily="18" charset="0"/>
                            <a:cs typeface="Times New Roman" panose="02020603050405020304" pitchFamily="18" charset="0"/>
                          </a:rPr>
                          <m:t> </m:t>
                        </m:r>
                      </m:sub>
                    </m:sSub>
                  </m:oMath>
                </a14:m>
                <a:r>
                  <a:rPr lang="en-CA" altLang="en-US" sz="2400" dirty="0">
                    <a:latin typeface="Cambria Math" panose="02040503050406030204" pitchFamily="18" charset="0"/>
                    <a:ea typeface="Cambria Math" panose="02040503050406030204" pitchFamily="18" charset="0"/>
                    <a:cs typeface="Times New Roman" panose="02020603050405020304" pitchFamily="18" charset="0"/>
                  </a:rPr>
                  <a:t>= 0.85, the probability of survival  can be found as: </a:t>
                </a:r>
                <a:r>
                  <a:rPr lang="en-CA" altLang="en-US" sz="2400" b="1" dirty="0">
                    <a:latin typeface="Cambria Math" panose="02040503050406030204" pitchFamily="18" charset="0"/>
                    <a:ea typeface="Cambria Math" panose="02040503050406030204" pitchFamily="18" charset="0"/>
                    <a:cs typeface="Times New Roman" panose="02020603050405020304" pitchFamily="18" charset="0"/>
                  </a:rPr>
                  <a:t> </a:t>
                </a:r>
                <a14:m>
                  <m:oMath xmlns:m="http://schemas.openxmlformats.org/officeDocument/2006/math">
                    <m:sSub>
                      <m:sSubPr>
                        <m:ctrlPr>
                          <a:rPr lang="en-CA" altLang="en-US" sz="2400" b="1" i="1">
                            <a:latin typeface="Cambria Math"/>
                            <a:ea typeface="Cambria Math" panose="02040503050406030204" pitchFamily="18" charset="0"/>
                            <a:cs typeface="Times New Roman" panose="02020603050405020304" pitchFamily="18" charset="0"/>
                          </a:rPr>
                        </m:ctrlPr>
                      </m:sSubPr>
                      <m:e>
                        <m:r>
                          <a:rPr lang="en-CA" altLang="en-US" sz="2400" b="1" i="1">
                            <a:latin typeface="Cambria Math"/>
                            <a:ea typeface="Cambria Math" panose="02040503050406030204" pitchFamily="18" charset="0"/>
                            <a:cs typeface="Times New Roman" panose="02020603050405020304" pitchFamily="18" charset="0"/>
                          </a:rPr>
                          <m:t>𝒑</m:t>
                        </m:r>
                      </m:e>
                      <m:sub>
                        <m:r>
                          <a:rPr lang="en-CA" altLang="en-US" sz="2400" b="1" i="1">
                            <a:latin typeface="Cambria Math"/>
                            <a:ea typeface="Cambria Math" panose="02040503050406030204" pitchFamily="18" charset="0"/>
                            <a:cs typeface="Times New Roman" panose="02020603050405020304" pitchFamily="18" charset="0"/>
                          </a:rPr>
                          <m:t>𝒄</m:t>
                        </m:r>
                        <m:r>
                          <a:rPr lang="en-CA" altLang="en-US" sz="2400" b="1" i="1">
                            <a:latin typeface="Cambria Math"/>
                            <a:ea typeface="Cambria Math" panose="02040503050406030204" pitchFamily="18" charset="0"/>
                            <a:cs typeface="Times New Roman" panose="02020603050405020304" pitchFamily="18" charset="0"/>
                          </a:rPr>
                          <m:t> </m:t>
                        </m:r>
                      </m:sub>
                    </m:sSub>
                    <m:d>
                      <m:dPr>
                        <m:ctrlPr>
                          <a:rPr lang="en-CA" altLang="en-US" sz="2400" b="1" i="1">
                            <a:latin typeface="Cambria Math"/>
                            <a:ea typeface="Cambria Math" panose="02040503050406030204" pitchFamily="18" charset="0"/>
                            <a:cs typeface="Times New Roman" panose="02020603050405020304" pitchFamily="18" charset="0"/>
                          </a:rPr>
                        </m:ctrlPr>
                      </m:dPr>
                      <m:e>
                        <m:r>
                          <a:rPr lang="en-CA" altLang="en-US" sz="2400" b="1" i="1">
                            <a:latin typeface="Cambria Math"/>
                            <a:ea typeface="Cambria Math" panose="02040503050406030204" pitchFamily="18" charset="0"/>
                            <a:cs typeface="Times New Roman" panose="02020603050405020304" pitchFamily="18" charset="0"/>
                          </a:rPr>
                          <m:t>𝑺</m:t>
                        </m:r>
                      </m:e>
                    </m:d>
                    <m:r>
                      <a:rPr lang="en-CA" altLang="en-US" sz="2400" b="1" i="1">
                        <a:latin typeface="Cambria Math"/>
                        <a:ea typeface="Cambria Math"/>
                        <a:cs typeface="Times New Roman" panose="02020603050405020304" pitchFamily="18" charset="0"/>
                      </a:rPr>
                      <m:t>≥</m:t>
                    </m:r>
                    <m:d>
                      <m:dPr>
                        <m:ctrlPr>
                          <a:rPr lang="en-CA" altLang="en-US" sz="2400" b="1" i="1">
                            <a:latin typeface="Cambria Math"/>
                            <a:ea typeface="Cambria Math"/>
                            <a:cs typeface="Times New Roman" panose="02020603050405020304" pitchFamily="18" charset="0"/>
                          </a:rPr>
                        </m:ctrlPr>
                      </m:dPr>
                      <m:e>
                        <m:r>
                          <a:rPr lang="en-CA" altLang="en-US" sz="2400" b="1" i="1">
                            <a:latin typeface="Cambria Math"/>
                            <a:ea typeface="Cambria Math"/>
                            <a:cs typeface="Times New Roman" panose="02020603050405020304" pitchFamily="18" charset="0"/>
                          </a:rPr>
                          <m:t>𝟏</m:t>
                        </m:r>
                        <m:r>
                          <a:rPr lang="en-CA" altLang="en-US" sz="2400" b="1" i="1">
                            <a:latin typeface="Cambria Math"/>
                            <a:ea typeface="Cambria Math"/>
                            <a:cs typeface="Times New Roman" panose="02020603050405020304" pitchFamily="18" charset="0"/>
                          </a:rPr>
                          <m:t>−</m:t>
                        </m:r>
                        <m:sSub>
                          <m:sSubPr>
                            <m:ctrlPr>
                              <a:rPr lang="en-CA" altLang="en-US" sz="2400" b="1" i="1">
                                <a:latin typeface="Cambria Math"/>
                                <a:ea typeface="Cambria Math" panose="02040503050406030204" pitchFamily="18" charset="0"/>
                                <a:cs typeface="Times New Roman" panose="02020603050405020304" pitchFamily="18" charset="0"/>
                              </a:rPr>
                            </m:ctrlPr>
                          </m:sSubPr>
                          <m:e>
                            <m:r>
                              <a:rPr lang="en-CA" altLang="en-US" sz="2400" b="1" i="1">
                                <a:latin typeface="Cambria Math"/>
                                <a:ea typeface="Cambria Math" panose="02040503050406030204" pitchFamily="18" charset="0"/>
                                <a:cs typeface="Times New Roman" panose="02020603050405020304" pitchFamily="18" charset="0"/>
                              </a:rPr>
                              <m:t>𝒑</m:t>
                            </m:r>
                          </m:e>
                          <m:sub>
                            <m:r>
                              <a:rPr lang="en-CA" altLang="en-US" sz="2400" b="1" i="1">
                                <a:latin typeface="Cambria Math"/>
                                <a:ea typeface="Cambria Math" panose="02040503050406030204" pitchFamily="18" charset="0"/>
                                <a:cs typeface="Times New Roman" panose="02020603050405020304" pitchFamily="18" charset="0"/>
                              </a:rPr>
                              <m:t>𝒄</m:t>
                            </m:r>
                            <m:r>
                              <a:rPr lang="en-CA" altLang="en-US" sz="2400" b="1" i="1">
                                <a:latin typeface="Cambria Math"/>
                                <a:ea typeface="Cambria Math" panose="02040503050406030204" pitchFamily="18" charset="0"/>
                                <a:cs typeface="Times New Roman" panose="02020603050405020304" pitchFamily="18" charset="0"/>
                              </a:rPr>
                              <m:t> </m:t>
                            </m:r>
                          </m:sub>
                        </m:sSub>
                      </m:e>
                    </m:d>
                  </m:oMath>
                </a14:m>
                <a:r>
                  <a:rPr lang="en-CA" altLang="en-US" sz="2400" dirty="0">
                    <a:latin typeface="Cambria Math" panose="02040503050406030204" pitchFamily="18" charset="0"/>
                    <a:ea typeface="Cambria Math" panose="02040503050406030204" pitchFamily="18" charset="0"/>
                    <a:cs typeface="Times New Roman" panose="02020603050405020304" pitchFamily="18" charset="0"/>
                  </a:rPr>
                  <a:t> * </a:t>
                </a:r>
                <a:r>
                  <a:rPr lang="en-CA" altLang="en-US" sz="3400" dirty="0">
                    <a:latin typeface="Cambria Math" panose="02040503050406030204" pitchFamily="18" charset="0"/>
                    <a:ea typeface="Cambria Math" panose="02040503050406030204" pitchFamily="18" charset="0"/>
                    <a:cs typeface="Times New Roman" panose="02020603050405020304" pitchFamily="18" charset="0"/>
                  </a:rPr>
                  <a:t>( </a:t>
                </a:r>
                <a14:m>
                  <m:oMath xmlns:m="http://schemas.openxmlformats.org/officeDocument/2006/math">
                    <m:f>
                      <m:fPr>
                        <m:ctrlPr>
                          <a:rPr lang="en-CA" altLang="en-US" sz="3400" i="1">
                            <a:latin typeface="Cambria Math"/>
                            <a:ea typeface="Cambria Math" panose="02040503050406030204" pitchFamily="18" charset="0"/>
                            <a:cs typeface="Times New Roman" panose="02020603050405020304" pitchFamily="18" charset="0"/>
                          </a:rPr>
                        </m:ctrlPr>
                      </m:fPr>
                      <m:num>
                        <m:r>
                          <a:rPr lang="en-CA" altLang="en-US" sz="3400" i="1">
                            <a:latin typeface="Cambria Math"/>
                            <a:ea typeface="Cambria Math"/>
                            <a:cs typeface="Times New Roman" panose="02020603050405020304" pitchFamily="18" charset="0"/>
                          </a:rPr>
                          <m:t>∆(</m:t>
                        </m:r>
                        <m:r>
                          <a:rPr lang="en-CA" altLang="en-US" sz="3400" i="1">
                            <a:latin typeface="Cambria Math"/>
                            <a:ea typeface="Cambria Math"/>
                            <a:cs typeface="Times New Roman" panose="02020603050405020304" pitchFamily="18" charset="0"/>
                          </a:rPr>
                          <m:t>𝑆</m:t>
                        </m:r>
                        <m:r>
                          <a:rPr lang="en-CA" altLang="en-US" sz="3400" i="1">
                            <a:latin typeface="Cambria Math"/>
                            <a:ea typeface="Cambria Math"/>
                            <a:cs typeface="Times New Roman" panose="02020603050405020304" pitchFamily="18" charset="0"/>
                          </a:rPr>
                          <m:t>)</m:t>
                        </m:r>
                      </m:num>
                      <m:den>
                        <m:r>
                          <a:rPr lang="en-CA" altLang="en-US" sz="3400" i="1">
                            <a:latin typeface="Cambria Math"/>
                            <a:ea typeface="Cambria Math" panose="02040503050406030204" pitchFamily="18" charset="0"/>
                            <a:cs typeface="Times New Roman" panose="02020603050405020304" pitchFamily="18" charset="0"/>
                          </a:rPr>
                          <m:t>𝑚</m:t>
                        </m:r>
                        <m:r>
                          <a:rPr lang="en-CA" altLang="en-US" sz="3400" i="1">
                            <a:latin typeface="Cambria Math"/>
                            <a:ea typeface="Cambria Math" panose="02040503050406030204" pitchFamily="18" charset="0"/>
                            <a:cs typeface="Times New Roman" panose="02020603050405020304" pitchFamily="18" charset="0"/>
                          </a:rPr>
                          <m:t>−1</m:t>
                        </m:r>
                      </m:den>
                    </m:f>
                  </m:oMath>
                </a14:m>
                <a:r>
                  <a:rPr lang="en-CA" altLang="en-US" sz="3400" dirty="0">
                    <a:latin typeface="Cambria Math" panose="02040503050406030204" pitchFamily="18" charset="0"/>
                    <a:ea typeface="Cambria Math" panose="02040503050406030204" pitchFamily="18" charset="0"/>
                    <a:cs typeface="Times New Roman" panose="02020603050405020304" pitchFamily="18" charset="0"/>
                  </a:rPr>
                  <a:t>)</a:t>
                </a:r>
              </a:p>
              <a:p>
                <a:pPr algn="just">
                  <a:lnSpc>
                    <a:spcPct val="200000"/>
                  </a:lnSpc>
                  <a:spcBef>
                    <a:spcPct val="0"/>
                  </a:spcBef>
                  <a:buFontTx/>
                  <a:buNone/>
                </a:pPr>
                <a:r>
                  <a:rPr lang="en-CA" alt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CA" altLang="en-US" sz="2400" i="1" dirty="0">
                    <a:latin typeface="Cambria Math" panose="02040503050406030204" pitchFamily="18" charset="0"/>
                    <a:ea typeface="Cambria Math" panose="02040503050406030204" pitchFamily="18" charset="0"/>
                    <a:cs typeface="Times New Roman" panose="02020603050405020304" pitchFamily="18" charset="0"/>
                  </a:rPr>
                  <a:t>m </a:t>
                </a:r>
                <a:r>
                  <a:rPr lang="en-CA" altLang="en-US" sz="2400" dirty="0">
                    <a:latin typeface="Cambria Math" panose="02040503050406030204" pitchFamily="18" charset="0"/>
                    <a:ea typeface="Cambria Math" panose="02040503050406030204" pitchFamily="18" charset="0"/>
                    <a:cs typeface="Times New Roman" panose="02020603050405020304" pitchFamily="18" charset="0"/>
                  </a:rPr>
                  <a:t>is the length of the schema (8), not to be confused with defining length. </a:t>
                </a:r>
              </a:p>
              <a:p>
                <a:pPr algn="just">
                  <a:lnSpc>
                    <a:spcPct val="200000"/>
                  </a:lnSpc>
                  <a:spcBef>
                    <a:spcPct val="0"/>
                  </a:spcBef>
                  <a:buFontTx/>
                  <a:buNone/>
                </a:pPr>
                <a:r>
                  <a:rPr lang="en-CA" altLang="en-US" sz="2400" dirty="0">
                    <a:latin typeface="Cambria Math" panose="02040503050406030204" pitchFamily="18" charset="0"/>
                    <a:ea typeface="Cambria Math" panose="02040503050406030204" pitchFamily="18" charset="0"/>
                    <a:cs typeface="Times New Roman" panose="02020603050405020304" pitchFamily="18" charset="0"/>
                  </a:rPr>
                  <a:t>	 </a:t>
                </a:r>
                <a14:m>
                  <m:oMath xmlns:m="http://schemas.openxmlformats.org/officeDocument/2006/math">
                    <m:sSub>
                      <m:sSubPr>
                        <m:ctrlPr>
                          <a:rPr lang="en-CA" altLang="en-US" sz="2400" i="1">
                            <a:latin typeface="Cambria Math"/>
                            <a:ea typeface="Cambria Math" panose="02040503050406030204" pitchFamily="18" charset="0"/>
                            <a:cs typeface="Times New Roman" panose="02020603050405020304" pitchFamily="18" charset="0"/>
                          </a:rPr>
                        </m:ctrlPr>
                      </m:sSubPr>
                      <m:e>
                        <m:r>
                          <a:rPr lang="en-CA" altLang="en-US" sz="2400" i="1">
                            <a:latin typeface="Cambria Math"/>
                            <a:ea typeface="Cambria Math" panose="02040503050406030204" pitchFamily="18" charset="0"/>
                            <a:cs typeface="Times New Roman" panose="02020603050405020304" pitchFamily="18" charset="0"/>
                          </a:rPr>
                          <m:t>𝑝</m:t>
                        </m:r>
                      </m:e>
                      <m:sub>
                        <m:r>
                          <a:rPr lang="en-CA" altLang="en-US" sz="2400" i="1">
                            <a:latin typeface="Cambria Math"/>
                            <a:ea typeface="Cambria Math" panose="02040503050406030204" pitchFamily="18" charset="0"/>
                            <a:cs typeface="Times New Roman" panose="02020603050405020304" pitchFamily="18" charset="0"/>
                          </a:rPr>
                          <m:t>𝑐</m:t>
                        </m:r>
                        <m:r>
                          <a:rPr lang="en-CA" altLang="en-US" sz="2400" i="1">
                            <a:latin typeface="Cambria Math"/>
                            <a:ea typeface="Cambria Math" panose="02040503050406030204" pitchFamily="18" charset="0"/>
                            <a:cs typeface="Times New Roman" panose="02020603050405020304" pitchFamily="18" charset="0"/>
                          </a:rPr>
                          <m:t> </m:t>
                        </m:r>
                      </m:sub>
                    </m:sSub>
                    <m:d>
                      <m:dPr>
                        <m:ctrlPr>
                          <a:rPr lang="en-CA" altLang="en-US" sz="2400" i="1">
                            <a:latin typeface="Cambria Math"/>
                            <a:ea typeface="Cambria Math" panose="02040503050406030204" pitchFamily="18" charset="0"/>
                            <a:cs typeface="Times New Roman" panose="02020603050405020304" pitchFamily="18" charset="0"/>
                          </a:rPr>
                        </m:ctrlPr>
                      </m:dPr>
                      <m:e>
                        <m:sSub>
                          <m:sSubPr>
                            <m:ctrlPr>
                              <a:rPr lang="en-CA" altLang="en-US" sz="2400" i="1">
                                <a:latin typeface="Cambria Math"/>
                                <a:ea typeface="Cambria Math" panose="02040503050406030204" pitchFamily="18" charset="0"/>
                                <a:cs typeface="Times New Roman" panose="02020603050405020304" pitchFamily="18" charset="0"/>
                              </a:rPr>
                            </m:ctrlPr>
                          </m:sSubPr>
                          <m:e>
                            <m:r>
                              <a:rPr lang="en-CA" altLang="en-US" sz="2400" i="1">
                                <a:latin typeface="Cambria Math"/>
                                <a:ea typeface="Cambria Math" panose="02040503050406030204" pitchFamily="18" charset="0"/>
                                <a:cs typeface="Times New Roman" panose="02020603050405020304" pitchFamily="18" charset="0"/>
                              </a:rPr>
                              <m:t>𝑆</m:t>
                            </m:r>
                          </m:e>
                          <m:sub>
                            <m:r>
                              <a:rPr lang="en-CA" altLang="en-US" sz="2400" i="1">
                                <a:latin typeface="Cambria Math"/>
                                <a:ea typeface="Cambria Math" panose="02040503050406030204" pitchFamily="18" charset="0"/>
                                <a:cs typeface="Times New Roman" panose="02020603050405020304" pitchFamily="18" charset="0"/>
                              </a:rPr>
                              <m:t>1</m:t>
                            </m:r>
                          </m:sub>
                        </m:sSub>
                      </m:e>
                    </m:d>
                    <m:r>
                      <a:rPr lang="en-CA" altLang="en-US" sz="2400" i="1">
                        <a:latin typeface="Cambria Math"/>
                        <a:ea typeface="Cambria Math" panose="02040503050406030204" pitchFamily="18" charset="0"/>
                        <a:cs typeface="Times New Roman" panose="02020603050405020304" pitchFamily="18" charset="0"/>
                      </a:rPr>
                      <m:t>=  76% </m:t>
                    </m:r>
                    <m:r>
                      <m:rPr>
                        <m:sty m:val="p"/>
                      </m:rPr>
                      <a:rPr lang="en-CA" altLang="en-US" sz="2400">
                        <a:latin typeface="Cambria Math"/>
                        <a:ea typeface="Cambria Math" panose="02040503050406030204" pitchFamily="18" charset="0"/>
                        <a:cs typeface="Times New Roman" panose="02020603050405020304" pitchFamily="18" charset="0"/>
                      </a:rPr>
                      <m:t>and</m:t>
                    </m:r>
                    <m:r>
                      <a:rPr lang="en-CA" altLang="en-US" sz="2400" i="1">
                        <a:latin typeface="Cambria Math"/>
                        <a:ea typeface="Cambria Math" panose="02040503050406030204" pitchFamily="18" charset="0"/>
                        <a:cs typeface="Times New Roman" panose="02020603050405020304" pitchFamily="18" charset="0"/>
                      </a:rPr>
                      <m:t> </m:t>
                    </m:r>
                    <m:sSub>
                      <m:sSubPr>
                        <m:ctrlPr>
                          <a:rPr lang="en-CA" altLang="en-US" sz="2400" i="1">
                            <a:latin typeface="Cambria Math"/>
                            <a:ea typeface="Cambria Math" panose="02040503050406030204" pitchFamily="18" charset="0"/>
                            <a:cs typeface="Times New Roman" panose="02020603050405020304" pitchFamily="18" charset="0"/>
                          </a:rPr>
                        </m:ctrlPr>
                      </m:sSubPr>
                      <m:e>
                        <m:r>
                          <a:rPr lang="en-CA" altLang="en-US" sz="2400" i="1">
                            <a:latin typeface="Cambria Math"/>
                            <a:ea typeface="Cambria Math" panose="02040503050406030204" pitchFamily="18" charset="0"/>
                            <a:cs typeface="Times New Roman" panose="02020603050405020304" pitchFamily="18" charset="0"/>
                          </a:rPr>
                          <m:t>𝑝</m:t>
                        </m:r>
                      </m:e>
                      <m:sub>
                        <m:r>
                          <a:rPr lang="en-CA" altLang="en-US" sz="2400" i="1">
                            <a:latin typeface="Cambria Math"/>
                            <a:ea typeface="Cambria Math" panose="02040503050406030204" pitchFamily="18" charset="0"/>
                            <a:cs typeface="Times New Roman" panose="02020603050405020304" pitchFamily="18" charset="0"/>
                          </a:rPr>
                          <m:t>𝑐</m:t>
                        </m:r>
                        <m:r>
                          <a:rPr lang="en-CA" altLang="en-US" sz="2400" i="1">
                            <a:latin typeface="Cambria Math"/>
                            <a:ea typeface="Cambria Math" panose="02040503050406030204" pitchFamily="18" charset="0"/>
                            <a:cs typeface="Times New Roman" panose="02020603050405020304" pitchFamily="18" charset="0"/>
                          </a:rPr>
                          <m:t> </m:t>
                        </m:r>
                      </m:sub>
                    </m:sSub>
                    <m:d>
                      <m:dPr>
                        <m:ctrlPr>
                          <a:rPr lang="en-CA" altLang="en-US" sz="2400" i="1">
                            <a:latin typeface="Cambria Math"/>
                            <a:ea typeface="Cambria Math" panose="02040503050406030204" pitchFamily="18" charset="0"/>
                            <a:cs typeface="Times New Roman" panose="02020603050405020304" pitchFamily="18" charset="0"/>
                          </a:rPr>
                        </m:ctrlPr>
                      </m:dPr>
                      <m:e>
                        <m:sSub>
                          <m:sSubPr>
                            <m:ctrlPr>
                              <a:rPr lang="en-CA" altLang="en-US" sz="2400" i="1">
                                <a:latin typeface="Cambria Math"/>
                                <a:ea typeface="Cambria Math" panose="02040503050406030204" pitchFamily="18" charset="0"/>
                                <a:cs typeface="Times New Roman" panose="02020603050405020304" pitchFamily="18" charset="0"/>
                              </a:rPr>
                            </m:ctrlPr>
                          </m:sSubPr>
                          <m:e>
                            <m:r>
                              <a:rPr lang="en-CA" altLang="en-US" sz="2400" i="1">
                                <a:latin typeface="Cambria Math"/>
                                <a:ea typeface="Cambria Math" panose="02040503050406030204" pitchFamily="18" charset="0"/>
                                <a:cs typeface="Times New Roman" panose="02020603050405020304" pitchFamily="18" charset="0"/>
                              </a:rPr>
                              <m:t>𝑆</m:t>
                            </m:r>
                          </m:e>
                          <m:sub>
                            <m:r>
                              <a:rPr lang="en-CA" altLang="en-US" sz="2400" i="1">
                                <a:latin typeface="Cambria Math"/>
                                <a:ea typeface="Cambria Math" panose="02040503050406030204" pitchFamily="18" charset="0"/>
                                <a:cs typeface="Times New Roman" panose="02020603050405020304" pitchFamily="18" charset="0"/>
                              </a:rPr>
                              <m:t>2</m:t>
                            </m:r>
                          </m:sub>
                        </m:sSub>
                      </m:e>
                    </m:d>
                    <m:r>
                      <a:rPr lang="en-CA" altLang="en-US" sz="2400" i="1">
                        <a:latin typeface="Cambria Math"/>
                        <a:ea typeface="Cambria Math" panose="02040503050406030204" pitchFamily="18" charset="0"/>
                        <a:cs typeface="Times New Roman" panose="02020603050405020304" pitchFamily="18" charset="0"/>
                      </a:rPr>
                      <m:t>=27%</m:t>
                    </m:r>
                  </m:oMath>
                </a14:m>
                <a:endParaRPr lang="en-CA" altLang="en-US" sz="2400" dirty="0">
                  <a:latin typeface="Cambria Math" panose="02040503050406030204" pitchFamily="18" charset="0"/>
                  <a:ea typeface="Cambria Math" panose="02040503050406030204" pitchFamily="18" charset="0"/>
                  <a:cs typeface="Times New Roman" panose="02020603050405020304" pitchFamily="18" charset="0"/>
                </a:endParaRPr>
              </a:p>
              <a:p>
                <a:pPr algn="just">
                  <a:lnSpc>
                    <a:spcPct val="200000"/>
                  </a:lnSpc>
                  <a:spcBef>
                    <a:spcPct val="0"/>
                  </a:spcBef>
                  <a:buFontTx/>
                  <a:buNone/>
                </a:pPr>
                <a:r>
                  <a:rPr lang="en-CA" altLang="en-US" sz="2400" dirty="0">
                    <a:latin typeface="Cambria Math" panose="02040503050406030204" pitchFamily="18" charset="0"/>
                    <a:ea typeface="Cambria Math" panose="02040503050406030204" pitchFamily="18" charset="0"/>
                    <a:cs typeface="Times New Roman" panose="02020603050405020304" pitchFamily="18" charset="0"/>
                  </a:rPr>
                  <a:t>	Putting everything together, probability of disruption can be calculated. </a:t>
                </a:r>
              </a:p>
              <a:p>
                <a:pPr algn="just">
                  <a:lnSpc>
                    <a:spcPct val="200000"/>
                  </a:lnSpc>
                  <a:spcBef>
                    <a:spcPct val="0"/>
                  </a:spcBef>
                  <a:buFontTx/>
                  <a:buNone/>
                </a:pPr>
                <a:r>
                  <a:rPr lang="en-CA" altLang="en-US" sz="2400" dirty="0">
                    <a:latin typeface="Cambria Math" panose="02040503050406030204" pitchFamily="18" charset="0"/>
                    <a:ea typeface="Cambria Math" panose="02040503050406030204" pitchFamily="18" charset="0"/>
                    <a:cs typeface="Times New Roman" panose="02020603050405020304" pitchFamily="18" charset="0"/>
                  </a:rPr>
                  <a:t>	p</a:t>
                </a:r>
                <a14:m>
                  <m:oMath xmlns:m="http://schemas.openxmlformats.org/officeDocument/2006/math">
                    <m:d>
                      <m:dPr>
                        <m:ctrlPr>
                          <a:rPr lang="en-CA" altLang="en-US" sz="2400" i="1">
                            <a:latin typeface="Cambria Math"/>
                            <a:ea typeface="Cambria Math" panose="02040503050406030204" pitchFamily="18" charset="0"/>
                            <a:cs typeface="Times New Roman" panose="02020603050405020304" pitchFamily="18" charset="0"/>
                          </a:rPr>
                        </m:ctrlPr>
                      </m:dPr>
                      <m:e>
                        <m:sSub>
                          <m:sSubPr>
                            <m:ctrlPr>
                              <a:rPr lang="en-CA" altLang="en-US" sz="2400" i="1">
                                <a:latin typeface="Cambria Math"/>
                                <a:ea typeface="Cambria Math" panose="02040503050406030204" pitchFamily="18" charset="0"/>
                                <a:cs typeface="Times New Roman" panose="02020603050405020304" pitchFamily="18" charset="0"/>
                              </a:rPr>
                            </m:ctrlPr>
                          </m:sSubPr>
                          <m:e>
                            <m:r>
                              <a:rPr lang="en-CA" altLang="en-US" sz="2400" i="1">
                                <a:latin typeface="Cambria Math"/>
                                <a:ea typeface="Cambria Math" panose="02040503050406030204" pitchFamily="18" charset="0"/>
                                <a:cs typeface="Times New Roman" panose="02020603050405020304" pitchFamily="18" charset="0"/>
                              </a:rPr>
                              <m:t>𝑆</m:t>
                            </m:r>
                          </m:e>
                          <m:sub>
                            <m:r>
                              <a:rPr lang="en-CA" altLang="en-US" sz="2400" i="1">
                                <a:latin typeface="Cambria Math"/>
                                <a:ea typeface="Cambria Math" panose="02040503050406030204" pitchFamily="18" charset="0"/>
                                <a:cs typeface="Times New Roman" panose="02020603050405020304" pitchFamily="18" charset="0"/>
                              </a:rPr>
                              <m:t>1</m:t>
                            </m:r>
                          </m:sub>
                        </m:sSub>
                      </m:e>
                    </m:d>
                    <m:r>
                      <a:rPr lang="en-CA" altLang="en-US" sz="2400" i="1">
                        <a:latin typeface="Cambria Math"/>
                        <a:ea typeface="Cambria Math" panose="02040503050406030204" pitchFamily="18" charset="0"/>
                        <a:cs typeface="Times New Roman" panose="02020603050405020304" pitchFamily="18" charset="0"/>
                      </a:rPr>
                      <m:t> </m:t>
                    </m:r>
                  </m:oMath>
                </a14:m>
                <a:r>
                  <a:rPr lang="en-CA" altLang="en-US" sz="2400" dirty="0">
                    <a:latin typeface="Cambria Math" panose="02040503050406030204" pitchFamily="18" charset="0"/>
                    <a:ea typeface="Cambria Math" panose="02040503050406030204" pitchFamily="18" charset="0"/>
                    <a:cs typeface="Times New Roman" panose="02020603050405020304" pitchFamily="18" charset="0"/>
                  </a:rPr>
                  <a:t>=</a:t>
                </a:r>
                <a:r>
                  <a:rPr lang="en-CA" altLang="en-US" sz="3400" dirty="0">
                    <a:latin typeface="Cambria Math" panose="02040503050406030204" pitchFamily="18" charset="0"/>
                    <a:ea typeface="Cambria Math" panose="02040503050406030204" pitchFamily="18" charset="0"/>
                    <a:cs typeface="Times New Roman" panose="02020603050405020304" pitchFamily="18" charset="0"/>
                  </a:rPr>
                  <a:t> </a:t>
                </a:r>
                <a14:m>
                  <m:oMath xmlns:m="http://schemas.openxmlformats.org/officeDocument/2006/math">
                    <m:f>
                      <m:fPr>
                        <m:ctrlPr>
                          <a:rPr lang="en-CA" altLang="en-US" sz="3400" i="1">
                            <a:latin typeface="Cambria Math"/>
                            <a:ea typeface="Cambria Math" panose="02040503050406030204" pitchFamily="18" charset="0"/>
                            <a:cs typeface="Times New Roman" panose="02020603050405020304" pitchFamily="18" charset="0"/>
                          </a:rPr>
                        </m:ctrlPr>
                      </m:fPr>
                      <m:num>
                        <m:r>
                          <a:rPr lang="en-CA" altLang="en-US" sz="3400" i="1">
                            <a:latin typeface="Cambria Math"/>
                            <a:ea typeface="Cambria Math" panose="02040503050406030204" pitchFamily="18" charset="0"/>
                            <a:cs typeface="Times New Roman" panose="02020603050405020304" pitchFamily="18" charset="0"/>
                          </a:rPr>
                          <m:t>3</m:t>
                        </m:r>
                      </m:num>
                      <m:den>
                        <m:r>
                          <a:rPr lang="en-CA" altLang="en-US" sz="3400" i="1">
                            <a:latin typeface="Cambria Math"/>
                            <a:ea typeface="Cambria Math" panose="02040503050406030204" pitchFamily="18" charset="0"/>
                            <a:cs typeface="Times New Roman" panose="02020603050405020304" pitchFamily="18" charset="0"/>
                          </a:rPr>
                          <m:t>7</m:t>
                        </m:r>
                      </m:den>
                    </m:f>
                  </m:oMath>
                </a14:m>
                <a:r>
                  <a:rPr lang="en-CA" altLang="en-US" sz="2400" dirty="0">
                    <a:latin typeface="Cambria Math" panose="02040503050406030204" pitchFamily="18" charset="0"/>
                    <a:ea typeface="Cambria Math" panose="02040503050406030204" pitchFamily="18" charset="0"/>
                    <a:cs typeface="Times New Roman" panose="02020603050405020304" pitchFamily="18" charset="0"/>
                  </a:rPr>
                  <a:t> (0.76) + </a:t>
                </a:r>
                <a14:m>
                  <m:oMath xmlns:m="http://schemas.openxmlformats.org/officeDocument/2006/math">
                    <m:r>
                      <a:rPr lang="en-CA" altLang="en-US" sz="2400" i="1">
                        <a:latin typeface="Cambria Math"/>
                        <a:ea typeface="Cambria Math" panose="02040503050406030204" pitchFamily="18" charset="0"/>
                        <a:cs typeface="Times New Roman" panose="02020603050405020304" pitchFamily="18" charset="0"/>
                      </a:rPr>
                      <m:t>3(0.997)</m:t>
                    </m:r>
                  </m:oMath>
                </a14:m>
                <a:r>
                  <a:rPr lang="en-CA" alt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CA" altLang="en-US" sz="2400" dirty="0" smtClean="0">
                    <a:latin typeface="Cambria Math" panose="02040503050406030204" pitchFamily="18" charset="0"/>
                    <a:ea typeface="Cambria Math" panose="02040503050406030204" pitchFamily="18" charset="0"/>
                    <a:cs typeface="Times New Roman" panose="02020603050405020304" pitchFamily="18" charset="0"/>
                  </a:rPr>
                  <a:t>= 0.03317%     </a:t>
                </a:r>
                <a:r>
                  <a:rPr lang="en-CA" altLang="en-US" sz="2400" dirty="0">
                    <a:latin typeface="Cambria Math" panose="02040503050406030204" pitchFamily="18" charset="0"/>
                    <a:ea typeface="Cambria Math" panose="02040503050406030204" pitchFamily="18" charset="0"/>
                    <a:cs typeface="Times New Roman" panose="02020603050405020304" pitchFamily="18" charset="0"/>
                  </a:rPr>
                  <a:t>and       p(</a:t>
                </a:r>
                <a14:m>
                  <m:oMath xmlns:m="http://schemas.openxmlformats.org/officeDocument/2006/math">
                    <m:sSub>
                      <m:sSubPr>
                        <m:ctrlPr>
                          <a:rPr lang="en-CA" altLang="en-US" sz="2400" i="1">
                            <a:latin typeface="Cambria Math"/>
                            <a:ea typeface="Cambria Math" panose="02040503050406030204" pitchFamily="18" charset="0"/>
                            <a:cs typeface="Times New Roman" panose="02020603050405020304" pitchFamily="18" charset="0"/>
                          </a:rPr>
                        </m:ctrlPr>
                      </m:sSubPr>
                      <m:e>
                        <m:r>
                          <a:rPr lang="en-CA" altLang="en-US" sz="2400" i="1">
                            <a:latin typeface="Cambria Math"/>
                            <a:ea typeface="Cambria Math" panose="02040503050406030204" pitchFamily="18" charset="0"/>
                            <a:cs typeface="Times New Roman" panose="02020603050405020304" pitchFamily="18" charset="0"/>
                          </a:rPr>
                          <m:t>𝑆</m:t>
                        </m:r>
                      </m:e>
                      <m:sub>
                        <m:r>
                          <a:rPr lang="en-CA" altLang="en-US" sz="2400" i="1">
                            <a:latin typeface="Cambria Math"/>
                            <a:ea typeface="Cambria Math" panose="02040503050406030204" pitchFamily="18" charset="0"/>
                            <a:cs typeface="Times New Roman" panose="02020603050405020304" pitchFamily="18" charset="0"/>
                          </a:rPr>
                          <m:t>2</m:t>
                        </m:r>
                      </m:sub>
                    </m:sSub>
                    <m:r>
                      <a:rPr lang="en-CA" altLang="en-US" sz="2400" i="1">
                        <a:latin typeface="Cambria Math"/>
                        <a:ea typeface="Cambria Math" panose="02040503050406030204" pitchFamily="18" charset="0"/>
                        <a:cs typeface="Times New Roman" panose="02020603050405020304" pitchFamily="18" charset="0"/>
                      </a:rPr>
                      <m:t>)= </m:t>
                    </m:r>
                    <m:f>
                      <m:fPr>
                        <m:ctrlPr>
                          <a:rPr lang="en-CA" altLang="en-US" sz="2400" i="1">
                            <a:latin typeface="Cambria Math"/>
                            <a:ea typeface="Cambria Math" panose="02040503050406030204" pitchFamily="18" charset="0"/>
                            <a:cs typeface="Times New Roman" panose="02020603050405020304" pitchFamily="18" charset="0"/>
                          </a:rPr>
                        </m:ctrlPr>
                      </m:fPr>
                      <m:num>
                        <m:r>
                          <a:rPr lang="en-CA" altLang="en-US" sz="2400" i="1">
                            <a:latin typeface="Cambria Math"/>
                            <a:ea typeface="Cambria Math" panose="02040503050406030204" pitchFamily="18" charset="0"/>
                            <a:cs typeface="Times New Roman" panose="02020603050405020304" pitchFamily="18" charset="0"/>
                          </a:rPr>
                          <m:t>2</m:t>
                        </m:r>
                      </m:num>
                      <m:den>
                        <m:r>
                          <a:rPr lang="en-CA" altLang="en-US" sz="2400" i="1">
                            <a:latin typeface="Cambria Math"/>
                            <a:ea typeface="Cambria Math" panose="02040503050406030204" pitchFamily="18" charset="0"/>
                            <a:cs typeface="Times New Roman" panose="02020603050405020304" pitchFamily="18" charset="0"/>
                          </a:rPr>
                          <m:t>7</m:t>
                        </m:r>
                      </m:den>
                    </m:f>
                    <m:r>
                      <a:rPr lang="en-CA" altLang="en-US" sz="2400" i="1">
                        <a:latin typeface="Cambria Math"/>
                        <a:ea typeface="Cambria Math" panose="02040503050406030204" pitchFamily="18" charset="0"/>
                        <a:cs typeface="Times New Roman" panose="02020603050405020304" pitchFamily="18" charset="0"/>
                      </a:rPr>
                      <m:t> </m:t>
                    </m:r>
                    <m:d>
                      <m:dPr>
                        <m:ctrlPr>
                          <a:rPr lang="en-CA" altLang="en-US" sz="2400" i="1">
                            <a:latin typeface="Cambria Math"/>
                            <a:ea typeface="Cambria Math" panose="02040503050406030204" pitchFamily="18" charset="0"/>
                            <a:cs typeface="Times New Roman" panose="02020603050405020304" pitchFamily="18" charset="0"/>
                          </a:rPr>
                        </m:ctrlPr>
                      </m:dPr>
                      <m:e>
                        <m:r>
                          <a:rPr lang="en-CA" altLang="en-US" sz="2400" i="1">
                            <a:latin typeface="Cambria Math"/>
                            <a:ea typeface="Cambria Math" panose="02040503050406030204" pitchFamily="18" charset="0"/>
                            <a:cs typeface="Times New Roman" panose="02020603050405020304" pitchFamily="18" charset="0"/>
                          </a:rPr>
                          <m:t>0.27</m:t>
                        </m:r>
                      </m:e>
                    </m:d>
                    <m:r>
                      <a:rPr lang="en-CA" altLang="en-US" sz="2400" i="1">
                        <a:latin typeface="Cambria Math"/>
                        <a:ea typeface="Cambria Math" panose="02040503050406030204" pitchFamily="18" charset="0"/>
                        <a:cs typeface="Times New Roman" panose="02020603050405020304" pitchFamily="18" charset="0"/>
                      </a:rPr>
                      <m:t>+2</m:t>
                    </m:r>
                    <m:d>
                      <m:dPr>
                        <m:ctrlPr>
                          <a:rPr lang="en-CA" altLang="en-US" sz="2400" i="1">
                            <a:latin typeface="Cambria Math"/>
                            <a:ea typeface="Cambria Math" panose="02040503050406030204" pitchFamily="18" charset="0"/>
                            <a:cs typeface="Times New Roman" panose="02020603050405020304" pitchFamily="18" charset="0"/>
                          </a:rPr>
                        </m:ctrlPr>
                      </m:dPr>
                      <m:e>
                        <m:r>
                          <a:rPr lang="en-CA" altLang="en-US" sz="2400" i="1">
                            <a:latin typeface="Cambria Math"/>
                            <a:ea typeface="Cambria Math" panose="02040503050406030204" pitchFamily="18" charset="0"/>
                            <a:cs typeface="Times New Roman" panose="02020603050405020304" pitchFamily="18" charset="0"/>
                          </a:rPr>
                          <m:t>0.998</m:t>
                        </m:r>
                      </m:e>
                    </m:d>
                    <m:r>
                      <a:rPr lang="en-CA" altLang="en-US" sz="2400" i="1">
                        <a:latin typeface="Cambria Math"/>
                        <a:ea typeface="Cambria Math" panose="02040503050406030204" pitchFamily="18" charset="0"/>
                        <a:cs typeface="Times New Roman" panose="02020603050405020304" pitchFamily="18" charset="0"/>
                      </a:rPr>
                      <m:t>=</m:t>
                    </m:r>
                  </m:oMath>
                </a14:m>
                <a:r>
                  <a:rPr lang="en-CA" altLang="en-US" sz="2400" dirty="0" smtClean="0">
                    <a:latin typeface="Cambria Math" panose="02040503050406030204" pitchFamily="18" charset="0"/>
                    <a:ea typeface="Cambria Math" panose="02040503050406030204" pitchFamily="18" charset="0"/>
                    <a:cs typeface="Times New Roman" panose="02020603050405020304" pitchFamily="18" charset="0"/>
                  </a:rPr>
                  <a:t> 0.02073%</a:t>
                </a:r>
                <a:endParaRPr lang="en-CA" altLang="en-US" sz="2400" dirty="0">
                  <a:latin typeface="Cambria Math" panose="02040503050406030204" pitchFamily="18" charset="0"/>
                  <a:ea typeface="Cambria Math" panose="02040503050406030204" pitchFamily="18" charset="0"/>
                  <a:cs typeface="Times New Roman" panose="02020603050405020304" pitchFamily="18" charset="0"/>
                </a:endParaRPr>
              </a:p>
              <a:p>
                <a:pPr algn="just">
                  <a:lnSpc>
                    <a:spcPct val="200000"/>
                  </a:lnSpc>
                  <a:spcBef>
                    <a:spcPct val="0"/>
                  </a:spcBef>
                  <a:buFontTx/>
                  <a:buNone/>
                </a:pPr>
                <a:r>
                  <a:rPr lang="en-CA" altLang="en-US" sz="2400" dirty="0">
                    <a:latin typeface="Cambria Math" panose="02040503050406030204" pitchFamily="18" charset="0"/>
                    <a:ea typeface="Cambria Math" panose="02040503050406030204" pitchFamily="18" charset="0"/>
                    <a:cs typeface="Times New Roman" panose="02020603050405020304" pitchFamily="18" charset="0"/>
                  </a:rPr>
                  <a:t>	Using the fitness-proportionate function (for example) </a:t>
                </a:r>
                <a:r>
                  <a:rPr lang="en-CA" altLang="en-US" sz="2400" dirty="0" smtClean="0">
                    <a:latin typeface="Cambria Math" panose="02040503050406030204" pitchFamily="18" charset="0"/>
                    <a:ea typeface="Cambria Math" panose="02040503050406030204" pitchFamily="18" charset="0"/>
                    <a:cs typeface="Times New Roman" panose="02020603050405020304" pitchFamily="18" charset="0"/>
                  </a:rPr>
                  <a:t>to evaluate the population.</a:t>
                </a:r>
                <a:endParaRPr lang="en-CA" altLang="en-US" sz="2400" dirty="0">
                  <a:latin typeface="Cambria Math" panose="02040503050406030204" pitchFamily="18" charset="0"/>
                  <a:ea typeface="Cambria Math" panose="02040503050406030204" pitchFamily="18" charset="0"/>
                  <a:cs typeface="Times New Roman" panose="02020603050405020304" pitchFamily="18" charset="0"/>
                </a:endParaRPr>
              </a:p>
              <a:p>
                <a:pPr>
                  <a:lnSpc>
                    <a:spcPct val="200000"/>
                  </a:lnSpc>
                  <a:spcBef>
                    <a:spcPct val="0"/>
                  </a:spcBef>
                  <a:buFontTx/>
                  <a:buNone/>
                </a:pPr>
                <a:r>
                  <a:rPr lang="en-CA" altLang="en-US" sz="2400" dirty="0">
                    <a:latin typeface="Cambria Math" panose="02040503050406030204" pitchFamily="18" charset="0"/>
                    <a:ea typeface="Cambria Math" panose="02040503050406030204" pitchFamily="18" charset="0"/>
                    <a:cs typeface="Times New Roman" panose="02020603050405020304" pitchFamily="18" charset="0"/>
                  </a:rPr>
                  <a:t>	</a:t>
                </a:r>
              </a:p>
              <a:p>
                <a:pPr>
                  <a:lnSpc>
                    <a:spcPct val="200000"/>
                  </a:lnSpc>
                  <a:spcBef>
                    <a:spcPct val="0"/>
                  </a:spcBef>
                  <a:buFontTx/>
                  <a:buNone/>
                </a:pPr>
                <a:r>
                  <a:rPr lang="en-CA" altLang="en-US" sz="3800" b="1" dirty="0">
                    <a:latin typeface="Cambria Math" panose="02040503050406030204" pitchFamily="18" charset="0"/>
                    <a:ea typeface="Cambria Math" panose="02040503050406030204" pitchFamily="18" charset="0"/>
                    <a:cs typeface="Times New Roman" panose="02020603050405020304" pitchFamily="18" charset="0"/>
                  </a:rPr>
                  <a:t>Conclusion	</a:t>
                </a:r>
              </a:p>
              <a:p>
                <a:pPr algn="just">
                  <a:lnSpc>
                    <a:spcPct val="200000"/>
                  </a:lnSpc>
                  <a:spcBef>
                    <a:spcPct val="0"/>
                  </a:spcBef>
                  <a:buFontTx/>
                  <a:buNone/>
                </a:pPr>
                <a:r>
                  <a:rPr lang="en-CA" alt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altLang="en-US" sz="2400" dirty="0">
                    <a:latin typeface="Cambria Math" panose="02040503050406030204" pitchFamily="18" charset="0"/>
                    <a:ea typeface="Cambria Math" panose="02040503050406030204" pitchFamily="18" charset="0"/>
                    <a:cs typeface="Times New Roman" panose="02020603050405020304" pitchFamily="18" charset="0"/>
                  </a:rPr>
                  <a:t> In conclusion, this short introduction to schema theorem provides a basis to developing more complex fitness functions, considering the change to hyperplanes and the destruction of schemas. As the schemas are destroyed by crossover or mutation, there will  be no advancement for the next generation</a:t>
                </a:r>
                <a:r>
                  <a:rPr lang="en-US" altLang="en-US" sz="2400" dirty="0" smtClean="0">
                    <a:latin typeface="Cambria Math" panose="02040503050406030204" pitchFamily="18" charset="0"/>
                    <a:ea typeface="Cambria Math" panose="02040503050406030204" pitchFamily="18" charset="0"/>
                    <a:cs typeface="Times New Roman" panose="02020603050405020304" pitchFamily="18" charset="0"/>
                  </a:rPr>
                  <a:t>.</a:t>
                </a:r>
              </a:p>
              <a:p>
                <a:pPr marL="0" indent="0" algn="just">
                  <a:buNone/>
                </a:pPr>
                <a:endParaRPr lang="en-US" sz="2400" dirty="0">
                  <a:latin typeface="Cambria Math" panose="02040503050406030204" pitchFamily="18" charset="0"/>
                  <a:ea typeface="Cambria Math" panose="02040503050406030204" pitchFamily="18" charset="0"/>
                  <a:cs typeface="Times New Roman" panose="02020603050405020304" pitchFamily="18" charset="0"/>
                </a:endParaRPr>
              </a:p>
              <a:p>
                <a:pPr marL="0" indent="0" algn="just">
                  <a:buNone/>
                </a:pPr>
                <a:r>
                  <a:rPr lang="en-CA" sz="2000" dirty="0" smtClean="0">
                    <a:latin typeface="Cambria Math" panose="02040503050406030204" pitchFamily="18" charset="0"/>
                    <a:ea typeface="Cambria Math" panose="02040503050406030204" pitchFamily="18" charset="0"/>
                  </a:rPr>
                  <a:t>Reference</a:t>
                </a:r>
                <a:r>
                  <a:rPr lang="en-CA" sz="2000" dirty="0">
                    <a:latin typeface="Cambria Math" panose="02040503050406030204" pitchFamily="18" charset="0"/>
                    <a:ea typeface="Cambria Math" panose="02040503050406030204" pitchFamily="18" charset="0"/>
                  </a:rPr>
                  <a:t>: </a:t>
                </a:r>
                <a:r>
                  <a:rPr lang="en-CA" sz="2000" dirty="0" err="1">
                    <a:latin typeface="Cambria Math" panose="02040503050406030204" pitchFamily="18" charset="0"/>
                    <a:ea typeface="Cambria Math" panose="02040503050406030204" pitchFamily="18" charset="0"/>
                  </a:rPr>
                  <a:t>Sumathi</a:t>
                </a:r>
                <a:r>
                  <a:rPr lang="en-CA" sz="2000" dirty="0">
                    <a:latin typeface="Cambria Math" panose="02040503050406030204" pitchFamily="18" charset="0"/>
                    <a:ea typeface="Cambria Math" panose="02040503050406030204" pitchFamily="18" charset="0"/>
                  </a:rPr>
                  <a:t>, S., &amp; </a:t>
                </a:r>
                <a:r>
                  <a:rPr lang="en-CA" sz="2000" dirty="0" err="1">
                    <a:latin typeface="Cambria Math" panose="02040503050406030204" pitchFamily="18" charset="0"/>
                    <a:ea typeface="Cambria Math" panose="02040503050406030204" pitchFamily="18" charset="0"/>
                  </a:rPr>
                  <a:t>Surekha</a:t>
                </a:r>
                <a:r>
                  <a:rPr lang="en-CA" sz="2000" dirty="0">
                    <a:latin typeface="Cambria Math" panose="02040503050406030204" pitchFamily="18" charset="0"/>
                    <a:ea typeface="Cambria Math" panose="02040503050406030204" pitchFamily="18" charset="0"/>
                  </a:rPr>
                  <a:t>, P. (2010). </a:t>
                </a:r>
                <a:r>
                  <a:rPr lang="en-CA" sz="2000" i="1" dirty="0">
                    <a:latin typeface="Cambria Math" panose="02040503050406030204" pitchFamily="18" charset="0"/>
                    <a:ea typeface="Cambria Math" panose="02040503050406030204" pitchFamily="18" charset="0"/>
                  </a:rPr>
                  <a:t>Computational intelligence paradigms theory and applications using MATLAB</a:t>
                </a:r>
                <a:r>
                  <a:rPr lang="en-CA" sz="2000" dirty="0">
                    <a:latin typeface="Cambria Math" panose="02040503050406030204" pitchFamily="18" charset="0"/>
                    <a:ea typeface="Cambria Math" panose="02040503050406030204" pitchFamily="18" charset="0"/>
                  </a:rPr>
                  <a:t> (p. 547 to 570). Boca Raton: CRC Press. </a:t>
                </a:r>
              </a:p>
              <a:p>
                <a:pPr>
                  <a:lnSpc>
                    <a:spcPct val="200000"/>
                  </a:lnSpc>
                  <a:spcBef>
                    <a:spcPct val="0"/>
                  </a:spcBef>
                  <a:buFontTx/>
                  <a:buNone/>
                </a:pPr>
                <a:endParaRPr lang="en-US" altLang="en-US" sz="1900" b="1" dirty="0">
                  <a:latin typeface="Cambria Math" panose="02040503050406030204" pitchFamily="18" charset="0"/>
                  <a:ea typeface="Cambria Math" panose="02040503050406030204" pitchFamily="18" charset="0"/>
                  <a:cs typeface="Times New Roman" panose="02020603050405020304" pitchFamily="18" charset="0"/>
                </a:endParaRPr>
              </a:p>
              <a:p>
                <a:pPr algn="just">
                  <a:lnSpc>
                    <a:spcPct val="200000"/>
                  </a:lnSpc>
                  <a:spcBef>
                    <a:spcPct val="0"/>
                  </a:spcBef>
                  <a:buFontTx/>
                  <a:buNone/>
                </a:pPr>
                <a:r>
                  <a:rPr lang="en-US" altLang="en-US" sz="1900" b="1" dirty="0">
                    <a:latin typeface="Cambria Math" panose="02040503050406030204" pitchFamily="18" charset="0"/>
                    <a:ea typeface="Cambria Math" panose="02040503050406030204" pitchFamily="18" charset="0"/>
                    <a:cs typeface="Times New Roman" panose="02020603050405020304" pitchFamily="18" charset="0"/>
                  </a:rPr>
                  <a:t>	</a:t>
                </a:r>
                <a:endParaRPr lang="en-US" altLang="en-US" sz="1900" dirty="0">
                  <a:latin typeface="Cambria Math" panose="02040503050406030204" pitchFamily="18" charset="0"/>
                  <a:ea typeface="Cambria Math" panose="02040503050406030204" pitchFamily="18" charset="0"/>
                  <a:cs typeface="Times New Roman" panose="02020603050405020304" pitchFamily="18" charset="0"/>
                </a:endParaRPr>
              </a:p>
            </p:txBody>
          </p:sp>
        </mc:Choice>
        <mc:Fallback xmlns="">
          <p:sp>
            <p:nvSpPr>
              <p:cNvPr id="64" name="Text Box 163"/>
              <p:cNvSpPr txBox="1">
                <a:spLocks noRot="1" noChangeAspect="1" noMove="1" noResize="1" noEditPoints="1" noAdjustHandles="1" noChangeArrowheads="1" noChangeShapeType="1" noTextEdit="1"/>
              </p:cNvSpPr>
              <p:nvPr/>
            </p:nvSpPr>
            <p:spPr bwMode="auto">
              <a:xfrm>
                <a:off x="16002002" y="5257800"/>
                <a:ext cx="16382999" cy="39301874"/>
              </a:xfrm>
              <a:prstGeom prst="rect">
                <a:avLst/>
              </a:prstGeom>
              <a:blipFill rotWithShape="1">
                <a:blip r:embed="rId7"/>
                <a:stretch>
                  <a:fillRect l="-1228" r="-521"/>
                </a:stretch>
              </a:blip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CA">
                    <a:noFill/>
                  </a:rPr>
                  <a:t> </a:t>
                </a:r>
              </a:p>
            </p:txBody>
          </p:sp>
        </mc:Fallback>
      </mc:AlternateContent>
      <p:cxnSp>
        <p:nvCxnSpPr>
          <p:cNvPr id="4" name="Straight Connector 3"/>
          <p:cNvCxnSpPr/>
          <p:nvPr/>
        </p:nvCxnSpPr>
        <p:spPr bwMode="auto">
          <a:xfrm>
            <a:off x="838204" y="6096000"/>
            <a:ext cx="14328774" cy="0"/>
          </a:xfrm>
          <a:prstGeom prst="line">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Straight Connector 69"/>
          <p:cNvCxnSpPr/>
          <p:nvPr/>
        </p:nvCxnSpPr>
        <p:spPr bwMode="auto">
          <a:xfrm>
            <a:off x="838204" y="9601200"/>
            <a:ext cx="14328774" cy="0"/>
          </a:xfrm>
          <a:prstGeom prst="line">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Straight Connector 70"/>
          <p:cNvCxnSpPr/>
          <p:nvPr/>
        </p:nvCxnSpPr>
        <p:spPr bwMode="auto">
          <a:xfrm>
            <a:off x="914400" y="16611600"/>
            <a:ext cx="14176375" cy="0"/>
          </a:xfrm>
          <a:prstGeom prst="line">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Straight Connector 74"/>
          <p:cNvCxnSpPr/>
          <p:nvPr/>
        </p:nvCxnSpPr>
        <p:spPr bwMode="auto">
          <a:xfrm>
            <a:off x="838199" y="27203400"/>
            <a:ext cx="14176375" cy="0"/>
          </a:xfrm>
          <a:prstGeom prst="line">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Straight Connector 75"/>
          <p:cNvCxnSpPr/>
          <p:nvPr/>
        </p:nvCxnSpPr>
        <p:spPr bwMode="auto">
          <a:xfrm>
            <a:off x="16151227" y="6248400"/>
            <a:ext cx="16233775" cy="0"/>
          </a:xfrm>
          <a:prstGeom prst="line">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p:cNvCxnSpPr/>
          <p:nvPr/>
        </p:nvCxnSpPr>
        <p:spPr bwMode="auto">
          <a:xfrm>
            <a:off x="15849601" y="5334000"/>
            <a:ext cx="0" cy="38557200"/>
          </a:xfrm>
          <a:prstGeom prst="line">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765178" y="5334000"/>
            <a:ext cx="31619826" cy="0"/>
          </a:xfrm>
          <a:prstGeom prst="line">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2" name="Pictur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945227" y="18135600"/>
            <a:ext cx="10058400" cy="1870464"/>
          </a:xfrm>
          <a:prstGeom prst="rect">
            <a:avLst/>
          </a:prstGeom>
        </p:spPr>
      </p:pic>
      <p:pic>
        <p:nvPicPr>
          <p:cNvPr id="23" name="Picture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0567088" y="22707600"/>
            <a:ext cx="8115300" cy="1904998"/>
          </a:xfrm>
          <a:prstGeom prst="rect">
            <a:avLst/>
          </a:prstGeom>
        </p:spPr>
      </p:pic>
      <p:pic>
        <p:nvPicPr>
          <p:cNvPr id="2" name="Picture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9888202" y="37528498"/>
            <a:ext cx="5699761" cy="1104902"/>
          </a:xfrm>
          <a:prstGeom prst="rect">
            <a:avLst/>
          </a:prstGeom>
        </p:spPr>
      </p:pic>
      <p:cxnSp>
        <p:nvCxnSpPr>
          <p:cNvPr id="29" name="Straight Connector 28"/>
          <p:cNvCxnSpPr/>
          <p:nvPr/>
        </p:nvCxnSpPr>
        <p:spPr bwMode="auto">
          <a:xfrm>
            <a:off x="16078201" y="39243000"/>
            <a:ext cx="16233775" cy="0"/>
          </a:xfrm>
          <a:prstGeom prst="line">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Straight Connector 31"/>
          <p:cNvCxnSpPr/>
          <p:nvPr/>
        </p:nvCxnSpPr>
        <p:spPr bwMode="auto">
          <a:xfrm>
            <a:off x="16230601" y="42062400"/>
            <a:ext cx="16233775" cy="0"/>
          </a:xfrm>
          <a:prstGeom prst="line">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3822</TotalTime>
  <Words>62</Words>
  <Application>Microsoft Office PowerPoint</Application>
  <PresentationFormat>Custom</PresentationFormat>
  <Paragraphs>81</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Hardcover</vt:lpstr>
      <vt:lpstr>PowerPoint Presentation</vt:lpstr>
    </vt:vector>
  </TitlesOfParts>
  <Company>MegaPrint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36x48 vertical poster template</dc:title>
  <dc:creator>Jay Buckley</dc:creator>
  <dc:description>Call if we can help   800-590-7850_x000d_
_x000d_
(c) Copyright MegaPrint 2001</dc:description>
  <cp:lastModifiedBy>Param</cp:lastModifiedBy>
  <cp:revision>380</cp:revision>
  <cp:lastPrinted>2000-08-03T00:31:24Z</cp:lastPrinted>
  <dcterms:created xsi:type="dcterms:W3CDTF">2000-02-09T15:01:13Z</dcterms:created>
  <dcterms:modified xsi:type="dcterms:W3CDTF">2016-01-12T01:50:15Z</dcterms:modified>
</cp:coreProperties>
</file>