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3"/>
    <p:restoredTop sz="94682"/>
  </p:normalViewPr>
  <p:slideViewPr>
    <p:cSldViewPr snapToGrid="0" snapToObjects="1">
      <p:cViewPr varScale="1">
        <p:scale>
          <a:sx n="89" d="100"/>
          <a:sy n="89" d="100"/>
        </p:scale>
        <p:origin x="176" y="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B469D97-E375-0045-A070-2EA5312F2317}" type="datetimeFigureOut">
              <a:rPr lang="en-US" smtClean="0"/>
              <a:t>1/8/19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050887-4CF6-454D-8701-1AEB1487C5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9D97-E375-0045-A070-2EA5312F2317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887-4CF6-454D-8701-1AEB1487C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9D97-E375-0045-A070-2EA5312F2317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050887-4CF6-454D-8701-1AEB1487C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9D97-E375-0045-A070-2EA5312F2317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887-4CF6-454D-8701-1AEB1487C5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469D97-E375-0045-A070-2EA5312F2317}" type="datetimeFigureOut">
              <a:rPr lang="en-US" smtClean="0"/>
              <a:t>1/8/19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050887-4CF6-454D-8701-1AEB1487C5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9D97-E375-0045-A070-2EA5312F2317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887-4CF6-454D-8701-1AEB1487C5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9D97-E375-0045-A070-2EA5312F2317}" type="datetimeFigureOut">
              <a:rPr lang="en-US" smtClean="0"/>
              <a:t>1/8/19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887-4CF6-454D-8701-1AEB1487C5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9D97-E375-0045-A070-2EA5312F2317}" type="datetimeFigureOut">
              <a:rPr lang="en-US" smtClean="0"/>
              <a:t>1/8/19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887-4CF6-454D-8701-1AEB1487C59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9D97-E375-0045-A070-2EA5312F2317}" type="datetimeFigureOut">
              <a:rPr lang="en-US" smtClean="0"/>
              <a:t>1/8/19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887-4CF6-454D-8701-1AEB1487C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9D97-E375-0045-A070-2EA5312F2317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050887-4CF6-454D-8701-1AEB1487C5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9D97-E375-0045-A070-2EA5312F2317}" type="datetimeFigureOut">
              <a:rPr lang="en-US" smtClean="0"/>
              <a:t>1/8/19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0887-4CF6-454D-8701-1AEB1487C5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B469D97-E375-0045-A070-2EA5312F2317}" type="datetimeFigureOut">
              <a:rPr lang="en-US" smtClean="0"/>
              <a:t>1/8/19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4050887-4CF6-454D-8701-1AEB1487C5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James </a:t>
            </a:r>
            <a:r>
              <a:rPr lang="en-US" dirty="0" err="1"/>
              <a:t>Murton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</a:t>
            </a:r>
            <a:r>
              <a:rPr lang="en-US" dirty="0"/>
              <a:t> 1106 Food: A North American History</a:t>
            </a:r>
          </a:p>
        </p:txBody>
      </p:sp>
    </p:spTree>
    <p:extLst>
      <p:ext uri="{BB962C8B-B14F-4D97-AF65-F5344CB8AC3E}">
        <p14:creationId xmlns:p14="http://schemas.microsoft.com/office/powerpoint/2010/main" val="283306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 as something with a complex environmental, cultural, political history</a:t>
            </a:r>
          </a:p>
          <a:p>
            <a:r>
              <a:rPr lang="en-US" dirty="0"/>
              <a:t>And as something that, done properly, can be good in every sense, for the earth and for the people that produce and eat 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Propositions</a:t>
            </a:r>
          </a:p>
        </p:txBody>
      </p:sp>
    </p:spTree>
    <p:extLst>
      <p:ext uri="{BB962C8B-B14F-4D97-AF65-F5344CB8AC3E}">
        <p14:creationId xmlns:p14="http://schemas.microsoft.com/office/powerpoint/2010/main" val="3059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Food: A North American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err="1"/>
              <a:t>Hist</a:t>
            </a:r>
            <a:r>
              <a:rPr lang="en-US" dirty="0"/>
              <a:t> 1106 as an Introduction to Historical Studies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Food is So Basic and Central that it has Often Not Had a History, But it Should Have a History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Food is Something with a Complex History and Which, Done Well, Can be Good in Every Sense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Go Over the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39AC-F016-7E4A-B307-FFA9BF734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4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Hist</a:t>
            </a:r>
            <a:r>
              <a:rPr lang="en-US" dirty="0"/>
              <a:t> 1106 as an Introduction to Historical Studies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6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en's Inn (British North American Saloon) 125 Brock St Kingston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8" b="-598"/>
          <a:stretch>
            <a:fillRect/>
          </a:stretch>
        </p:blipFill>
        <p:spPr>
          <a:xfrm>
            <a:off x="162977" y="1828557"/>
            <a:ext cx="8793010" cy="46092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Queen’s Inn, 125 Brock ST, Kingston</a:t>
            </a:r>
          </a:p>
        </p:txBody>
      </p:sp>
    </p:spTree>
    <p:extLst>
      <p:ext uri="{BB962C8B-B14F-4D97-AF65-F5344CB8AC3E}">
        <p14:creationId xmlns:p14="http://schemas.microsoft.com/office/powerpoint/2010/main" val="252182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II. Food is So Basic and Central that it has Often Not Had a History, But it Should Have a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3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filte Fish Topped with Carrot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3" r="-365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Gefilte Fish Topped with Carrots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331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ngarian goulash-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38" r="-2153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Hungarian Goulash</a:t>
            </a:r>
          </a:p>
        </p:txBody>
      </p:sp>
    </p:spTree>
    <p:extLst>
      <p:ext uri="{BB962C8B-B14F-4D97-AF65-F5344CB8AC3E}">
        <p14:creationId xmlns:p14="http://schemas.microsoft.com/office/powerpoint/2010/main" val="2218294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III. Food is Something with a Complex History and Which, Done Well, Can be Good in Every Sense</a:t>
            </a:r>
          </a:p>
        </p:txBody>
      </p:sp>
    </p:spTree>
    <p:extLst>
      <p:ext uri="{BB962C8B-B14F-4D97-AF65-F5344CB8AC3E}">
        <p14:creationId xmlns:p14="http://schemas.microsoft.com/office/powerpoint/2010/main" val="85438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Foodways</a:t>
            </a:r>
            <a:r>
              <a:rPr lang="en-US" dirty="0"/>
              <a:t>: “ways of conceptualizing, evaluating, preparing and consuming foods characteristic of a particular society, cultural group or geographical area” (</a:t>
            </a:r>
            <a:r>
              <a:rPr lang="en-US" dirty="0" err="1"/>
              <a:t>Dic</a:t>
            </a:r>
            <a:r>
              <a:rPr lang="en-US" dirty="0"/>
              <a:t> Human </a:t>
            </a:r>
            <a:r>
              <a:rPr lang="en-US" dirty="0" err="1"/>
              <a:t>Geog</a:t>
            </a:r>
            <a:r>
              <a:rPr lang="en-US" dirty="0"/>
              <a:t>)</a:t>
            </a:r>
          </a:p>
          <a:p>
            <a:r>
              <a:rPr lang="en-US" dirty="0"/>
              <a:t>Creoles and </a:t>
            </a:r>
            <a:r>
              <a:rPr lang="en-US" dirty="0" err="1"/>
              <a:t>creolization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Foodways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163</TotalTime>
  <Words>215</Words>
  <Application>Microsoft Macintosh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Franklin Gothic Medium</vt:lpstr>
      <vt:lpstr>Wingdings</vt:lpstr>
      <vt:lpstr>Wingdings 2</vt:lpstr>
      <vt:lpstr>Grid</vt:lpstr>
      <vt:lpstr>Hist 1106 Food: A North American History</vt:lpstr>
      <vt:lpstr>Introduction to Food: A North American History</vt:lpstr>
      <vt:lpstr>Hist 1106 as an Introduction to Historical Studies </vt:lpstr>
      <vt:lpstr>Queen’s Inn, 125 Brock ST, Kingston</vt:lpstr>
      <vt:lpstr>II. Food is So Basic and Central that it has Often Not Had a History, But it Should Have a History</vt:lpstr>
      <vt:lpstr>Gefilte Fish Topped with Carrots</vt:lpstr>
      <vt:lpstr>Hungarian Goulash</vt:lpstr>
      <vt:lpstr>III. Food is Something with a Complex History and Which, Done Well, Can be Good in Every Sense</vt:lpstr>
      <vt:lpstr>Foodways</vt:lpstr>
      <vt:lpstr>Two Propositions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 1106 Food: A North American History</dc:title>
  <dc:creator>UTS Admin</dc:creator>
  <cp:lastModifiedBy>Microsoft Office User</cp:lastModifiedBy>
  <cp:revision>4</cp:revision>
  <dcterms:created xsi:type="dcterms:W3CDTF">2016-01-07T19:23:31Z</dcterms:created>
  <dcterms:modified xsi:type="dcterms:W3CDTF">2019-01-08T21:14:36Z</dcterms:modified>
</cp:coreProperties>
</file>