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0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AB66D-142C-744D-B76C-58468863EA79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697D-D061-B34C-94C6-4A795514C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861FC-508A-A44A-AD90-85B77910BAD4}" type="slidenum">
              <a:rPr lang="en-US"/>
              <a:pPr/>
              <a:t>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F527A0-A978-E74B-B2A3-D665AB812810}" type="datetimeFigureOut">
              <a:rPr lang="en-US" smtClean="0"/>
              <a:t>2016-09-28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4F5C83-3968-8B4F-A7DE-5CC8268DC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Sugar, Coffee, and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Font typeface="+mj-lt"/>
              <a:buAutoNum type="romanUcPeriod" startAt="3"/>
            </a:pPr>
            <a:r>
              <a:rPr lang="en-US" dirty="0" smtClean="0"/>
              <a:t>Sugar</a:t>
            </a:r>
          </a:p>
          <a:p>
            <a:pPr marL="628650" indent="-514350">
              <a:buFont typeface="+mj-lt"/>
              <a:buAutoNum type="romanUcPeriod" startAt="3"/>
            </a:pPr>
            <a:r>
              <a:rPr lang="en-US" dirty="0" smtClean="0"/>
              <a:t>Coffee</a:t>
            </a:r>
          </a:p>
          <a:p>
            <a:pPr marL="628650" indent="-514350">
              <a:buFont typeface="+mj-lt"/>
              <a:buAutoNum type="romanUcPeriod" startAt="3"/>
            </a:pPr>
            <a:r>
              <a:rPr lang="en-US" dirty="0" smtClean="0"/>
              <a:t>Tea </a:t>
            </a:r>
          </a:p>
          <a:p>
            <a:pPr marL="628650" indent="-514350">
              <a:buFont typeface="+mj-lt"/>
              <a:buAutoNum type="romanUcPeriod" startAt="3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Camellia </a:t>
            </a:r>
            <a:r>
              <a:rPr lang="en-US" i="1" dirty="0" err="1" smtClean="0"/>
              <a:t>sinensis</a:t>
            </a:r>
            <a:r>
              <a:rPr lang="en-US" i="1" dirty="0" smtClean="0"/>
              <a:t> </a:t>
            </a:r>
            <a:r>
              <a:rPr lang="en-US" dirty="0" smtClean="0"/>
              <a:t>(Tea)</a:t>
            </a:r>
            <a:endParaRPr lang="en-US" dirty="0"/>
          </a:p>
        </p:txBody>
      </p:sp>
      <p:pic>
        <p:nvPicPr>
          <p:cNvPr id="4" name="Content Placeholder 3" descr="Tea_Bu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 b="26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849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C.w</a:t>
            </a:r>
            <a:r>
              <a:rPr lang="en-US" dirty="0" smtClean="0"/>
              <a:t>. </a:t>
            </a:r>
            <a:r>
              <a:rPr lang="en-US" dirty="0" err="1" smtClean="0"/>
              <a:t>Denyer</a:t>
            </a:r>
            <a:r>
              <a:rPr lang="en-US" dirty="0" smtClean="0"/>
              <a:t>, end of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“the factory girls have the teapot by the fire all day, and it is very common for the same girl to come in [to a teashop] five or six times a day for a ‘</a:t>
            </a:r>
            <a:r>
              <a:rPr lang="en-US" dirty="0" err="1"/>
              <a:t>pen’orth</a:t>
            </a:r>
            <a:r>
              <a:rPr lang="en-US" dirty="0"/>
              <a:t>’ of tea and a ‘</a:t>
            </a:r>
            <a:r>
              <a:rPr lang="en-US" dirty="0" err="1"/>
              <a:t>pen’orth</a:t>
            </a:r>
            <a:r>
              <a:rPr lang="en-US" dirty="0"/>
              <a:t>’ of sugar. The insist on having the strongest Indian tea, notwithstanding the serious nervous and digestive evils which medical experience shows to result from such excessive tea drinking”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1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did sugar become a global commodity?</a:t>
            </a:r>
          </a:p>
          <a:p>
            <a:r>
              <a:rPr lang="en-US" dirty="0" smtClean="0"/>
              <a:t>Introduction of sugar cane </a:t>
            </a:r>
          </a:p>
          <a:p>
            <a:pPr lvl="1"/>
            <a:r>
              <a:rPr lang="en-US" dirty="0" smtClean="0"/>
              <a:t>Hispaniola after 1492</a:t>
            </a:r>
          </a:p>
          <a:p>
            <a:pPr lvl="1"/>
            <a:r>
              <a:rPr lang="en-US" dirty="0" smtClean="0"/>
              <a:t>Brazil in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Caribbean Islands in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/>
              <a:t>Paul </a:t>
            </a:r>
            <a:r>
              <a:rPr lang="en-US" dirty="0" err="1"/>
              <a:t>Hentzner</a:t>
            </a:r>
            <a:r>
              <a:rPr lang="en-US" dirty="0"/>
              <a:t>, 1598 </a:t>
            </a:r>
            <a:r>
              <a:rPr lang="en-US" dirty="0" smtClean="0"/>
              <a:t>– black </a:t>
            </a:r>
            <a:r>
              <a:rPr lang="en-US" dirty="0"/>
              <a:t>teeth as ‘a defect the English seem subject to from their too great use of sugar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0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Plantations</a:t>
            </a:r>
          </a:p>
        </p:txBody>
      </p:sp>
      <p:pic>
        <p:nvPicPr>
          <p:cNvPr id="117765" name="Picture 5" descr="sugar planta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-57"/>
          <a:stretch>
            <a:fillRect/>
          </a:stretch>
        </p:blipFill>
        <p:spPr>
          <a:xfrm>
            <a:off x="604838" y="1914675"/>
            <a:ext cx="7934325" cy="4530725"/>
          </a:xfrm>
        </p:spPr>
      </p:pic>
    </p:spTree>
    <p:extLst>
      <p:ext uri="{BB962C8B-B14F-4D97-AF65-F5344CB8AC3E}">
        <p14:creationId xmlns:p14="http://schemas.microsoft.com/office/powerpoint/2010/main" val="400068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 Sugar Plantation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4" name="Content Placeholder 3" descr="sucre-Georg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0" r="-19510"/>
          <a:stretch>
            <a:fillRect/>
          </a:stretch>
        </p:blipFill>
        <p:spPr>
          <a:xfrm>
            <a:off x="81530" y="1752600"/>
            <a:ext cx="8901140" cy="4730448"/>
          </a:xfrm>
        </p:spPr>
      </p:pic>
    </p:spTree>
    <p:extLst>
      <p:ext uri="{BB962C8B-B14F-4D97-AF65-F5344CB8AC3E}">
        <p14:creationId xmlns:p14="http://schemas.microsoft.com/office/powerpoint/2010/main" val="12648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Coffee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did coffee become popular?</a:t>
            </a:r>
          </a:p>
          <a:p>
            <a:r>
              <a:rPr lang="en-US" dirty="0" smtClean="0"/>
              <a:t>Europeans first encounter coffee in Ottoman Empire,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Coffee in England, 1650</a:t>
            </a:r>
          </a:p>
          <a:p>
            <a:r>
              <a:rPr lang="en-US" dirty="0" smtClean="0"/>
              <a:t>Coffeehouses in England</a:t>
            </a:r>
            <a:endParaRPr lang="en-US" dirty="0"/>
          </a:p>
          <a:p>
            <a:pPr lvl="1"/>
            <a:r>
              <a:rPr lang="en-US" dirty="0" smtClean="0"/>
              <a:t>Queen’s Lane Coffee House, Oxford, </a:t>
            </a:r>
            <a:r>
              <a:rPr lang="en-US" dirty="0" err="1" smtClean="0"/>
              <a:t>est</a:t>
            </a:r>
            <a:r>
              <a:rPr lang="en-US" dirty="0" smtClean="0"/>
              <a:t> 1654</a:t>
            </a:r>
          </a:p>
          <a:p>
            <a:pPr lvl="1"/>
            <a:r>
              <a:rPr lang="en-US" dirty="0" smtClean="0"/>
              <a:t>3,000 coffeehouses in England, 1675</a:t>
            </a:r>
          </a:p>
          <a:p>
            <a:pPr lvl="1"/>
            <a:r>
              <a:rPr lang="en-US" dirty="0" smtClean="0"/>
              <a:t>550 coffeehouses in London, 1739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5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Coffea</a:t>
            </a:r>
            <a:r>
              <a:rPr lang="en-US" dirty="0" smtClean="0"/>
              <a:t> Berries, Bali</a:t>
            </a:r>
            <a:endParaRPr lang="en-US" dirty="0"/>
          </a:p>
        </p:txBody>
      </p:sp>
      <p:pic>
        <p:nvPicPr>
          <p:cNvPr id="4" name="Content Placeholder 3" descr="CoffeeBerry B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0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0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ffee Spread of Map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8" r="-10878"/>
          <a:stretch>
            <a:fillRect/>
          </a:stretch>
        </p:blipFill>
        <p:spPr>
          <a:xfrm>
            <a:off x="-810697" y="605248"/>
            <a:ext cx="10755262" cy="5665655"/>
          </a:xfrm>
        </p:spPr>
      </p:pic>
    </p:spTree>
    <p:extLst>
      <p:ext uri="{BB962C8B-B14F-4D97-AF65-F5344CB8AC3E}">
        <p14:creationId xmlns:p14="http://schemas.microsoft.com/office/powerpoint/2010/main" val="45115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Coffeehouse in London,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4" name="Content Placeholder 3" descr="coffeehouse_england_17th centu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11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350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How did tea become popular?</a:t>
            </a:r>
          </a:p>
          <a:p>
            <a:r>
              <a:rPr lang="en-US" dirty="0" smtClean="0"/>
              <a:t>Tea drunk by Han Dynasty Emperors, 100s </a:t>
            </a:r>
            <a:r>
              <a:rPr lang="en-US" dirty="0" smtClean="0"/>
              <a:t>BCE</a:t>
            </a:r>
          </a:p>
          <a:p>
            <a:r>
              <a:rPr lang="en-US" dirty="0" smtClean="0"/>
              <a:t>Tang Dynasty (618-907 CE)</a:t>
            </a:r>
          </a:p>
          <a:p>
            <a:pPr lvl="1"/>
            <a:r>
              <a:rPr lang="en-US" dirty="0" smtClean="0"/>
              <a:t>Tea leaves steamed, pounded into bricks</a:t>
            </a:r>
          </a:p>
          <a:p>
            <a:r>
              <a:rPr lang="en-US" dirty="0" smtClean="0"/>
              <a:t>Song Dynasty (960-1279 CE)</a:t>
            </a:r>
          </a:p>
          <a:p>
            <a:pPr lvl="1"/>
            <a:r>
              <a:rPr lang="en-US" dirty="0" smtClean="0"/>
              <a:t>Loose leaf tea</a:t>
            </a:r>
          </a:p>
          <a:p>
            <a:r>
              <a:rPr lang="en-US" smtClean="0"/>
              <a:t>Tea </a:t>
            </a:r>
            <a:r>
              <a:rPr lang="en-US" dirty="0" smtClean="0"/>
              <a:t>imported into Netherlands by Dutch East India Co., 1609</a:t>
            </a:r>
          </a:p>
          <a:p>
            <a:r>
              <a:rPr lang="en-US" dirty="0" smtClean="0"/>
              <a:t>British East India Co. discovers new tea variety in Assam, India, later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4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68</TotalTime>
  <Words>294</Words>
  <Application>Microsoft Macintosh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Sugar, Coffee, and Tea</vt:lpstr>
      <vt:lpstr>III. Sugar</vt:lpstr>
      <vt:lpstr>Plantations</vt:lpstr>
      <vt:lpstr> A Sugar Plantation in the 19th Century</vt:lpstr>
      <vt:lpstr>IV. Coffee</vt:lpstr>
      <vt:lpstr>Coffea Berries, Bali</vt:lpstr>
      <vt:lpstr>PowerPoint Presentation</vt:lpstr>
      <vt:lpstr>Coffeehouse in London, 17th Century</vt:lpstr>
      <vt:lpstr>V. Tea</vt:lpstr>
      <vt:lpstr>Camellia sinensis (Tea)</vt:lpstr>
      <vt:lpstr>C.w. Denyer, end of 19th Century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Sugar, Coffee, and Tea</dc:title>
  <dc:creator>UTS Admin</dc:creator>
  <cp:lastModifiedBy>UTS Admin</cp:lastModifiedBy>
  <cp:revision>9</cp:revision>
  <dcterms:created xsi:type="dcterms:W3CDTF">2016-02-10T03:02:42Z</dcterms:created>
  <dcterms:modified xsi:type="dcterms:W3CDTF">2016-09-28T16:37:07Z</dcterms:modified>
</cp:coreProperties>
</file>