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1A75-3597-734B-B1E3-1AA95ED54F1E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CAFE-A822-E744-8BE3-CA921CA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76E58-CCF8-6149-B107-1C7DE915ECAB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1FA9BC-2BF4-F740-B386-26447DBB4E4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F98D7F-175C-CA42-A7F6-0E220D19B3E9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91E3BC-7BA7-2E49-A6E6-06613E1B22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&amp; Industrialization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Food &amp; Industry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Preparation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248384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hein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8" r="-1347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Heinz Ad</a:t>
            </a:r>
          </a:p>
        </p:txBody>
      </p:sp>
    </p:spTree>
    <p:extLst>
      <p:ext uri="{BB962C8B-B14F-4D97-AF65-F5344CB8AC3E}">
        <p14:creationId xmlns:p14="http://schemas.microsoft.com/office/powerpoint/2010/main" val="422002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inz benzoate 19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9" r="-1169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Heinz Ad Addresses Fears of Impurities, 1909</a:t>
            </a:r>
          </a:p>
        </p:txBody>
      </p:sp>
    </p:spTree>
    <p:extLst>
      <p:ext uri="{BB962C8B-B14F-4D97-AF65-F5344CB8AC3E}">
        <p14:creationId xmlns:p14="http://schemas.microsoft.com/office/powerpoint/2010/main" val="361653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3708-94E2-CC48-BA6C-5EB083C2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90D6-A54F-1C41-A7FC-36F54B51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the end of this section of the course, you should understand:</a:t>
            </a:r>
          </a:p>
          <a:p>
            <a:r>
              <a:rPr lang="en-US" dirty="0"/>
              <a:t>The origins of the culinary system that made chop suey and pizza ”taste good”</a:t>
            </a:r>
          </a:p>
          <a:p>
            <a:r>
              <a:rPr lang="en-US" dirty="0"/>
              <a:t>Specifically, you should understand</a:t>
            </a:r>
          </a:p>
          <a:p>
            <a:pPr lvl="1"/>
            <a:r>
              <a:rPr lang="en-US" dirty="0"/>
              <a:t>What the industrial revolution was and why it happened</a:t>
            </a:r>
            <a:endParaRPr lang="en-CA" dirty="0"/>
          </a:p>
          <a:p>
            <a:pPr lvl="1"/>
            <a:r>
              <a:rPr lang="en-US" dirty="0"/>
              <a:t>How and why industrialization produced more standardized, pre-produced foods shipped over long distances and the drawbacks of this food</a:t>
            </a:r>
          </a:p>
          <a:p>
            <a:pPr lvl="1"/>
            <a:r>
              <a:rPr lang="en-US" dirty="0"/>
              <a:t> How national and ethnic food developed</a:t>
            </a:r>
          </a:p>
          <a:p>
            <a:pPr lvl="1"/>
            <a:r>
              <a:rPr lang="en-US" dirty="0"/>
              <a:t>How the French pioneered the idea of national food and fine cuisine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Food &amp;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did the industrialization revolution lead to new ways of producing, preparing and consuming food?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2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Bulls Head Tavern, New York</a:t>
            </a:r>
          </a:p>
        </p:txBody>
      </p:sp>
      <p:pic>
        <p:nvPicPr>
          <p:cNvPr id="4" name="Content Placeholder 3" descr="Bull's_Head_Taver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b="12146"/>
          <a:stretch>
            <a:fillRect/>
          </a:stretch>
        </p:blipFill>
        <p:spPr>
          <a:xfrm>
            <a:off x="457200" y="1752600"/>
            <a:ext cx="8229600" cy="4463463"/>
          </a:xfrm>
        </p:spPr>
      </p:pic>
    </p:spTree>
    <p:extLst>
      <p:ext uri="{BB962C8B-B14F-4D97-AF65-F5344CB8AC3E}">
        <p14:creationId xmlns:p14="http://schemas.microsoft.com/office/powerpoint/2010/main" val="424131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How did industrialization lead to new ways of preparing food?</a:t>
            </a:r>
          </a:p>
          <a:p>
            <a:r>
              <a:rPr lang="en-US" dirty="0"/>
              <a:t>Refrigeration</a:t>
            </a:r>
          </a:p>
          <a:p>
            <a:r>
              <a:rPr lang="en-US" dirty="0"/>
              <a:t>Canning</a:t>
            </a:r>
          </a:p>
          <a:p>
            <a:pPr lvl="1"/>
            <a:r>
              <a:rPr lang="en-US" dirty="0"/>
              <a:t>Nicolas </a:t>
            </a:r>
            <a:r>
              <a:rPr lang="en-US" dirty="0" err="1"/>
              <a:t>Appert</a:t>
            </a:r>
            <a:r>
              <a:rPr lang="en-US" dirty="0"/>
              <a:t>, 1809</a:t>
            </a:r>
          </a:p>
          <a:p>
            <a:pPr lvl="1"/>
            <a:r>
              <a:rPr lang="en-US" dirty="0"/>
              <a:t>In US shops by 1830s</a:t>
            </a:r>
          </a:p>
          <a:p>
            <a:r>
              <a:rPr lang="en-US" dirty="0"/>
              <a:t>Disassembly Line, Cincinnati</a:t>
            </a:r>
          </a:p>
          <a:p>
            <a:r>
              <a:rPr lang="en-US" dirty="0"/>
              <a:t>Grain Elevator, 1842</a:t>
            </a:r>
          </a:p>
          <a:p>
            <a:r>
              <a:rPr lang="en-US" dirty="0"/>
              <a:t>Chicago dominates grain trade, late 1850s</a:t>
            </a:r>
          </a:p>
          <a:p>
            <a:r>
              <a:rPr lang="en-US" dirty="0"/>
              <a:t>Winnipeg, late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Hungarian roller mills</a:t>
            </a:r>
          </a:p>
          <a:p>
            <a:r>
              <a:rPr lang="en-US" dirty="0"/>
              <a:t>Smooth </a:t>
            </a:r>
            <a:r>
              <a:rPr lang="en-US"/>
              <a:t>Dutch chocolate, 1828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Disassembly Line, Cincinnati, 1873</a:t>
            </a:r>
          </a:p>
        </p:txBody>
      </p:sp>
      <p:pic>
        <p:nvPicPr>
          <p:cNvPr id="4" name="Content Placeholder 3" descr="DisassemblyLine Cincinnatti 18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8" r="-11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788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Stereo Image of Grain Elevators, Chicago, 1895</a:t>
            </a:r>
          </a:p>
        </p:txBody>
      </p:sp>
      <p:pic>
        <p:nvPicPr>
          <p:cNvPr id="22531" name="Picture 5" descr="800px-Loading_the_great_whaleback_ship_at_the_famous_grain_elevators,_Chicago,_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8950"/>
            <a:ext cx="8229600" cy="4206875"/>
          </a:xfrm>
        </p:spPr>
      </p:pic>
    </p:spTree>
    <p:extLst>
      <p:ext uri="{BB962C8B-B14F-4D97-AF65-F5344CB8AC3E}">
        <p14:creationId xmlns:p14="http://schemas.microsoft.com/office/powerpoint/2010/main" val="133832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Winnipeg Grain Exchange Building (1908)</a:t>
            </a:r>
          </a:p>
        </p:txBody>
      </p:sp>
      <p:pic>
        <p:nvPicPr>
          <p:cNvPr id="33795" name="Picture 4" descr="Winnipeg Grain Exchange Buil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0563" y="1752600"/>
            <a:ext cx="3419475" cy="4648200"/>
          </a:xfrm>
        </p:spPr>
      </p:pic>
    </p:spTree>
    <p:extLst>
      <p:ext uri="{BB962C8B-B14F-4D97-AF65-F5344CB8AC3E}">
        <p14:creationId xmlns:p14="http://schemas.microsoft.com/office/powerpoint/2010/main" val="179524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did industrialization change how people got their food and what foods they ate?</a:t>
            </a:r>
          </a:p>
          <a:p>
            <a:r>
              <a:rPr lang="en-US" dirty="0"/>
              <a:t>Iceberg lettuce, 1903</a:t>
            </a:r>
          </a:p>
          <a:p>
            <a:r>
              <a:rPr lang="en-US" dirty="0"/>
              <a:t>Wonder Bread, 1920</a:t>
            </a:r>
          </a:p>
          <a:p>
            <a:r>
              <a:rPr lang="en-US" dirty="0" err="1"/>
              <a:t>Kellog</a:t>
            </a:r>
            <a:r>
              <a:rPr lang="en-US" dirty="0"/>
              <a:t> Develops Corn Flakes, 1900</a:t>
            </a:r>
          </a:p>
          <a:p>
            <a:r>
              <a:rPr lang="en-US" dirty="0"/>
              <a:t>Oleomargarine, 1866</a:t>
            </a:r>
          </a:p>
          <a:p>
            <a:r>
              <a:rPr lang="en-US" dirty="0"/>
              <a:t>Law prohibiting adulteration of food</a:t>
            </a:r>
            <a:r>
              <a:rPr lang="en-US"/>
              <a:t>, Canada, 1905</a:t>
            </a:r>
            <a:endParaRPr lang="en-US" dirty="0"/>
          </a:p>
          <a:p>
            <a:r>
              <a:rPr lang="en-US" i="1" dirty="0"/>
              <a:t>The Jungle </a:t>
            </a:r>
            <a:r>
              <a:rPr lang="en-US" dirty="0"/>
              <a:t>by Upton Sinclair, 1906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40</TotalTime>
  <Words>261</Words>
  <Application>Microsoft Macintosh PowerPoint</Application>
  <PresentationFormat>On-screen Show (4:3)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Book Antiqua</vt:lpstr>
      <vt:lpstr>Calibri</vt:lpstr>
      <vt:lpstr>Century Gothic</vt:lpstr>
      <vt:lpstr>Apothecary</vt:lpstr>
      <vt:lpstr>Food &amp; Industrialization</vt:lpstr>
      <vt:lpstr>Learning Goals</vt:lpstr>
      <vt:lpstr>II. Food &amp; Industry</vt:lpstr>
      <vt:lpstr>Bulls Head Tavern, New York</vt:lpstr>
      <vt:lpstr>III. Preparation</vt:lpstr>
      <vt:lpstr>Disassembly Line, Cincinnati, 1873</vt:lpstr>
      <vt:lpstr>Stereo Image of Grain Elevators, Chicago, 1895</vt:lpstr>
      <vt:lpstr>Winnipeg Grain Exchange Building (1908)</vt:lpstr>
      <vt:lpstr>IV. Consumption</vt:lpstr>
      <vt:lpstr>Heinz Ad</vt:lpstr>
      <vt:lpstr>Heinz Ad Addresses Fears of Impurities, 1909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Industrialization</dc:title>
  <dc:creator>UTS Admin</dc:creator>
  <cp:lastModifiedBy>Microsoft Office User</cp:lastModifiedBy>
  <cp:revision>7</cp:revision>
  <dcterms:created xsi:type="dcterms:W3CDTF">2016-02-18T20:14:36Z</dcterms:created>
  <dcterms:modified xsi:type="dcterms:W3CDTF">2019-01-31T17:09:15Z</dcterms:modified>
</cp:coreProperties>
</file>