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2" r:id="rId4"/>
    <p:sldId id="260" r:id="rId5"/>
    <p:sldId id="263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952387-936C-1042-BF62-1EA51CC02B51}" type="datetimeFigureOut">
              <a:rPr lang="en-US" smtClean="0"/>
              <a:t>2019-02-08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2605E3-5CAC-1D42-86F6-2305C50F5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Food, Solidarity, and Working-Class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The Working-Class and Working-Class Resistance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Food &amp; the Formation of Working-Class </a:t>
            </a:r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2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The Working-Class and Working-Class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working-class culture? How did it emerge?  What forms did working-class resistance take?</a:t>
            </a:r>
          </a:p>
          <a:p>
            <a:pPr indent="-342900"/>
            <a:r>
              <a:rPr lang="en-US" dirty="0" smtClean="0"/>
              <a:t>Toronto Printer’s Strike, March-April 1872</a:t>
            </a:r>
          </a:p>
          <a:p>
            <a:pPr indent="-342900"/>
            <a:r>
              <a:rPr lang="en-US" dirty="0"/>
              <a:t>Trade Union Act, 1872 </a:t>
            </a:r>
            <a:endParaRPr lang="en-US" dirty="0" smtClean="0"/>
          </a:p>
          <a:p>
            <a:pPr indent="-342900"/>
            <a:r>
              <a:rPr lang="en-US" dirty="0" smtClean="0"/>
              <a:t>9 Hours Movement, 1872</a:t>
            </a:r>
          </a:p>
          <a:p>
            <a:pPr indent="-342900"/>
            <a:r>
              <a:rPr lang="en-US" dirty="0" smtClean="0"/>
              <a:t>Canadian </a:t>
            </a:r>
            <a:r>
              <a:rPr lang="en-US" dirty="0" err="1" smtClean="0"/>
              <a:t>Labour</a:t>
            </a:r>
            <a:r>
              <a:rPr lang="en-US" dirty="0" smtClean="0"/>
              <a:t> Union, 1873</a:t>
            </a:r>
          </a:p>
          <a:p>
            <a:pPr indent="-342900"/>
            <a:r>
              <a:rPr lang="en-US" dirty="0" smtClean="0"/>
              <a:t>Trades &amp; </a:t>
            </a:r>
            <a:r>
              <a:rPr lang="en-US" dirty="0" err="1" smtClean="0"/>
              <a:t>Labour</a:t>
            </a:r>
            <a:r>
              <a:rPr lang="en-US" dirty="0" smtClean="0"/>
              <a:t> Congress of Canada, 1883</a:t>
            </a:r>
          </a:p>
          <a:p>
            <a:pPr indent="-342900"/>
            <a:r>
              <a:rPr lang="en-US" dirty="0" smtClean="0"/>
              <a:t>Panic of 1873</a:t>
            </a:r>
          </a:p>
          <a:p>
            <a:pPr lvl="1" indent="-342900"/>
            <a:r>
              <a:rPr lang="en-US" dirty="0" smtClean="0"/>
              <a:t>89 of 394 railroads in US go bankrupt</a:t>
            </a:r>
          </a:p>
          <a:p>
            <a:pPr lvl="1" indent="-342900"/>
            <a:r>
              <a:rPr lang="en-US" dirty="0" smtClean="0"/>
              <a:t>14% unemployment</a:t>
            </a:r>
          </a:p>
          <a:p>
            <a:pPr lvl="1" indent="-342900"/>
            <a:r>
              <a:rPr lang="en-US" dirty="0" smtClean="0"/>
              <a:t>45% pay cuts</a:t>
            </a:r>
          </a:p>
          <a:p>
            <a:pPr indent="-3429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39AC-F016-7E4A-B307-FFA9BF734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2968238-7e5f-4924-8af7-fef376cd3ce4.jpg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 Demand an Eight Hour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7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The Working-Class and Working-Class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Railroad Strike, </a:t>
            </a:r>
            <a:r>
              <a:rPr lang="en-US" dirty="0" smtClean="0"/>
              <a:t>1877</a:t>
            </a:r>
          </a:p>
          <a:p>
            <a:r>
              <a:rPr lang="en-US" dirty="0" smtClean="0"/>
              <a:t>Knights of Labor</a:t>
            </a:r>
          </a:p>
          <a:p>
            <a:pPr lvl="1"/>
            <a:r>
              <a:rPr lang="en-US" dirty="0" smtClean="0"/>
              <a:t>Founded 1869 in Philadelphia</a:t>
            </a:r>
          </a:p>
          <a:p>
            <a:pPr lvl="1"/>
            <a:r>
              <a:rPr lang="en-US" dirty="0" smtClean="0"/>
              <a:t>28,000 members, 1880</a:t>
            </a:r>
          </a:p>
          <a:p>
            <a:pPr lvl="1"/>
            <a:r>
              <a:rPr lang="en-US" dirty="0" smtClean="0"/>
              <a:t>100,000 members, 884 </a:t>
            </a:r>
          </a:p>
          <a:p>
            <a:pPr lvl="1"/>
            <a:r>
              <a:rPr lang="en-US" dirty="0" smtClean="0"/>
              <a:t>20</a:t>
            </a:r>
            <a:r>
              <a:rPr lang="en-US" dirty="0"/>
              <a:t>% of all US workers </a:t>
            </a:r>
            <a:r>
              <a:rPr lang="en-US" dirty="0" smtClean="0"/>
              <a:t>members, 1886</a:t>
            </a:r>
          </a:p>
          <a:p>
            <a:pPr lvl="1"/>
            <a:r>
              <a:rPr lang="en-US" dirty="0" smtClean="0"/>
              <a:t>Haymarket explosion, 1886</a:t>
            </a:r>
          </a:p>
          <a:p>
            <a:r>
              <a:rPr lang="en-US" dirty="0" smtClean="0"/>
              <a:t>Springhill Miners’ Strike, 1909-1911</a:t>
            </a:r>
          </a:p>
          <a:p>
            <a:r>
              <a:rPr lang="en-US" dirty="0" smtClean="0"/>
              <a:t>Gold Miners’ Strike, South Porcupine, 1912-13</a:t>
            </a:r>
          </a:p>
          <a:p>
            <a:r>
              <a:rPr lang="en-US" dirty="0" smtClean="0"/>
              <a:t>International Workers of the World (“Wobblies”)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0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Seal of the Knights of Labor</a:t>
            </a:r>
            <a:endParaRPr lang="en-US" dirty="0"/>
          </a:p>
        </p:txBody>
      </p:sp>
      <p:pic>
        <p:nvPicPr>
          <p:cNvPr id="4" name="Content Placeholder 3" descr="p_00601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0563" r="-205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683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The Working-Class and Working-Class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Finnish organizations in northern Ontario</a:t>
            </a:r>
          </a:p>
          <a:p>
            <a:pPr lvl="1"/>
            <a:r>
              <a:rPr lang="en-US" dirty="0" smtClean="0"/>
              <a:t>Temperance society, Sault </a:t>
            </a:r>
            <a:r>
              <a:rPr lang="en-US" dirty="0" err="1" smtClean="0"/>
              <a:t>Ste</a:t>
            </a:r>
            <a:r>
              <a:rPr lang="en-US" dirty="0" smtClean="0"/>
              <a:t> Marie, 1893</a:t>
            </a:r>
          </a:p>
          <a:p>
            <a:pPr lvl="1"/>
            <a:r>
              <a:rPr lang="en-US" dirty="0" smtClean="0"/>
              <a:t>Temperance society, Copper Cliff, 1893</a:t>
            </a:r>
          </a:p>
          <a:p>
            <a:pPr lvl="1"/>
            <a:r>
              <a:rPr lang="en-US" dirty="0" smtClean="0"/>
              <a:t>Socialist Organization and community hall, Thunder Bay, 1903</a:t>
            </a:r>
          </a:p>
          <a:p>
            <a:pPr lvl="1"/>
            <a:r>
              <a:rPr lang="en-US" dirty="0" err="1" smtClean="0"/>
              <a:t>Tyokansa</a:t>
            </a:r>
            <a:r>
              <a:rPr lang="en-US" dirty="0" smtClean="0"/>
              <a:t> (Working People), newspaper, 1907</a:t>
            </a:r>
          </a:p>
          <a:p>
            <a:pPr lvl="1"/>
            <a:r>
              <a:rPr lang="en-US" dirty="0" smtClean="0"/>
              <a:t>“Big Finn Hall,” Thunder Bay, 1911</a:t>
            </a:r>
          </a:p>
          <a:p>
            <a:r>
              <a:rPr lang="en-US" dirty="0" smtClean="0"/>
              <a:t>Finnish Socialist Organization of Canada, 1911</a:t>
            </a:r>
          </a:p>
          <a:p>
            <a:r>
              <a:rPr lang="en-US" dirty="0" smtClean="0"/>
              <a:t>Loggers’ strike, Lumber Workers Industrial Union of Canada, Sept, 1926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3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loonsters_edite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" y="1752601"/>
            <a:ext cx="8890000" cy="4968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</a:t>
            </a:r>
            <a:r>
              <a:rPr lang="en-US" dirty="0"/>
              <a:t>Food &amp; the Formation of Working-Class </a:t>
            </a:r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How did food help to form working-class culture?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39AC-F016-7E4A-B307-FFA9BF734A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28</TotalTime>
  <Words>301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Food, Solidarity, and Working-Class Resistance</vt:lpstr>
      <vt:lpstr>II. The Working-Class and Working-Class Resistance</vt:lpstr>
      <vt:lpstr>Workers Demand an Eight Hour Day</vt:lpstr>
      <vt:lpstr>II. The Working-Class and Working-Class Resistance</vt:lpstr>
      <vt:lpstr>The Seal of the Knights of Labor</vt:lpstr>
      <vt:lpstr>II. The Working-Class and Working-Class Resistance</vt:lpstr>
      <vt:lpstr>III. Food &amp; the Formation of Working-Class Culture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Food, Solidarity, and Working-Class Resistance</dc:title>
  <dc:creator>UTS Admin</dc:creator>
  <cp:lastModifiedBy>UTS Admin</cp:lastModifiedBy>
  <cp:revision>8</cp:revision>
  <dcterms:created xsi:type="dcterms:W3CDTF">2016-03-13T04:28:26Z</dcterms:created>
  <dcterms:modified xsi:type="dcterms:W3CDTF">2019-02-08T22:58:32Z</dcterms:modified>
</cp:coreProperties>
</file>